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9" r:id="rId3"/>
    <p:sldId id="271" r:id="rId4"/>
    <p:sldId id="277" r:id="rId5"/>
    <p:sldId id="272" r:id="rId6"/>
    <p:sldId id="278" r:id="rId7"/>
    <p:sldId id="273" r:id="rId8"/>
    <p:sldId id="279" r:id="rId9"/>
    <p:sldId id="28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583B44-6102-4FCA-825D-72A13733524D}" v="201" dt="2021-01-11T14:10:19.1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69" autoAdjust="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69385 CHRISTOPHER SII HOW CHIONG" userId="9152c630-c9bf-47f2-86c7-c1d4c1c57352" providerId="ADAL" clId="{9B583B44-6102-4FCA-825D-72A13733524D}"/>
    <pc:docChg chg="undo redo custSel mod addSld delSld modSld sldOrd">
      <pc:chgData name="69385 CHRISTOPHER SII HOW CHIONG" userId="9152c630-c9bf-47f2-86c7-c1d4c1c57352" providerId="ADAL" clId="{9B583B44-6102-4FCA-825D-72A13733524D}" dt="2021-01-11T14:10:29.255" v="1627" actId="20577"/>
      <pc:docMkLst>
        <pc:docMk/>
      </pc:docMkLst>
      <pc:sldChg chg="addSp modSp mod">
        <pc:chgData name="69385 CHRISTOPHER SII HOW CHIONG" userId="9152c630-c9bf-47f2-86c7-c1d4c1c57352" providerId="ADAL" clId="{9B583B44-6102-4FCA-825D-72A13733524D}" dt="2021-01-11T14:10:29.255" v="1627" actId="20577"/>
        <pc:sldMkLst>
          <pc:docMk/>
          <pc:sldMk cId="3403344352" sldId="256"/>
        </pc:sldMkLst>
        <pc:spChg chg="mod">
          <ac:chgData name="69385 CHRISTOPHER SII HOW CHIONG" userId="9152c630-c9bf-47f2-86c7-c1d4c1c57352" providerId="ADAL" clId="{9B583B44-6102-4FCA-825D-72A13733524D}" dt="2021-01-03T07:24:12.668" v="188" actId="20577"/>
          <ac:spMkLst>
            <pc:docMk/>
            <pc:sldMk cId="3403344352" sldId="256"/>
            <ac:spMk id="2" creationId="{B457D420-D54A-4A65-8638-D83E9BACB29B}"/>
          </ac:spMkLst>
        </pc:spChg>
        <pc:spChg chg="add mod">
          <ac:chgData name="69385 CHRISTOPHER SII HOW CHIONG" userId="9152c630-c9bf-47f2-86c7-c1d4c1c57352" providerId="ADAL" clId="{9B583B44-6102-4FCA-825D-72A13733524D}" dt="2021-01-03T07:23:41.786" v="186" actId="1076"/>
          <ac:spMkLst>
            <pc:docMk/>
            <pc:sldMk cId="3403344352" sldId="256"/>
            <ac:spMk id="7" creationId="{2BD75A4E-52EA-40A0-841C-71984F39B903}"/>
          </ac:spMkLst>
        </pc:spChg>
        <pc:graphicFrameChg chg="mod modGraphic">
          <ac:chgData name="69385 CHRISTOPHER SII HOW CHIONG" userId="9152c630-c9bf-47f2-86c7-c1d4c1c57352" providerId="ADAL" clId="{9B583B44-6102-4FCA-825D-72A13733524D}" dt="2021-01-11T14:10:29.255" v="1627" actId="20577"/>
          <ac:graphicFrameMkLst>
            <pc:docMk/>
            <pc:sldMk cId="3403344352" sldId="256"/>
            <ac:graphicFrameMk id="5" creationId="{3D1FC892-F18E-4D1B-9DA7-649104352415}"/>
          </ac:graphicFrameMkLst>
        </pc:graphicFrameChg>
        <pc:picChg chg="mod">
          <ac:chgData name="69385 CHRISTOPHER SII HOW CHIONG" userId="9152c630-c9bf-47f2-86c7-c1d4c1c57352" providerId="ADAL" clId="{9B583B44-6102-4FCA-825D-72A13733524D}" dt="2021-01-03T07:20:39.165" v="139" actId="1076"/>
          <ac:picMkLst>
            <pc:docMk/>
            <pc:sldMk cId="3403344352" sldId="256"/>
            <ac:picMk id="66" creationId="{0C1A2978-7919-4C79-8163-D75BC44B9D97}"/>
          </ac:picMkLst>
        </pc:picChg>
      </pc:sldChg>
      <pc:sldChg chg="addSp delSp modSp new del mod ord">
        <pc:chgData name="69385 CHRISTOPHER SII HOW CHIONG" userId="9152c630-c9bf-47f2-86c7-c1d4c1c57352" providerId="ADAL" clId="{9B583B44-6102-4FCA-825D-72A13733524D}" dt="2021-01-04T05:58:43.097" v="1246" actId="2696"/>
        <pc:sldMkLst>
          <pc:docMk/>
          <pc:sldMk cId="3582874416" sldId="268"/>
        </pc:sldMkLst>
        <pc:spChg chg="mod">
          <ac:chgData name="69385 CHRISTOPHER SII HOW CHIONG" userId="9152c630-c9bf-47f2-86c7-c1d4c1c57352" providerId="ADAL" clId="{9B583B44-6102-4FCA-825D-72A13733524D}" dt="2021-01-04T05:58:39.904" v="1245" actId="21"/>
          <ac:spMkLst>
            <pc:docMk/>
            <pc:sldMk cId="3582874416" sldId="268"/>
            <ac:spMk id="2" creationId="{329B774E-D7EA-4452-B2FF-D9DFEC2EF11B}"/>
          </ac:spMkLst>
        </pc:spChg>
        <pc:spChg chg="del">
          <ac:chgData name="69385 CHRISTOPHER SII HOW CHIONG" userId="9152c630-c9bf-47f2-86c7-c1d4c1c57352" providerId="ADAL" clId="{9B583B44-6102-4FCA-825D-72A13733524D}" dt="2021-01-03T05:44:38.599" v="8" actId="478"/>
          <ac:spMkLst>
            <pc:docMk/>
            <pc:sldMk cId="3582874416" sldId="268"/>
            <ac:spMk id="3" creationId="{2C0388B6-DAF7-4C0F-A7DF-A0488F9216FC}"/>
          </ac:spMkLst>
        </pc:spChg>
        <pc:spChg chg="add del mod">
          <ac:chgData name="69385 CHRISTOPHER SII HOW CHIONG" userId="9152c630-c9bf-47f2-86c7-c1d4c1c57352" providerId="ADAL" clId="{9B583B44-6102-4FCA-825D-72A13733524D}" dt="2021-01-03T10:53:53.757" v="663" actId="478"/>
          <ac:spMkLst>
            <pc:docMk/>
            <pc:sldMk cId="3582874416" sldId="268"/>
            <ac:spMk id="12" creationId="{36895DA5-43D0-444E-B07F-19433FC0A0B0}"/>
          </ac:spMkLst>
        </pc:spChg>
        <pc:spChg chg="add del mod">
          <ac:chgData name="69385 CHRISTOPHER SII HOW CHIONG" userId="9152c630-c9bf-47f2-86c7-c1d4c1c57352" providerId="ADAL" clId="{9B583B44-6102-4FCA-825D-72A13733524D}" dt="2021-01-03T10:53:56.143" v="664" actId="478"/>
          <ac:spMkLst>
            <pc:docMk/>
            <pc:sldMk cId="3582874416" sldId="268"/>
            <ac:spMk id="13" creationId="{01E6A1F9-6DDA-4BC4-83CD-0BA48DAD5F11}"/>
          </ac:spMkLst>
        </pc:spChg>
        <pc:spChg chg="add del">
          <ac:chgData name="69385 CHRISTOPHER SII HOW CHIONG" userId="9152c630-c9bf-47f2-86c7-c1d4c1c57352" providerId="ADAL" clId="{9B583B44-6102-4FCA-825D-72A13733524D}" dt="2021-01-03T07:47:08.797" v="415" actId="11529"/>
          <ac:spMkLst>
            <pc:docMk/>
            <pc:sldMk cId="3582874416" sldId="268"/>
            <ac:spMk id="14" creationId="{4FD9D2EF-78AF-4FF1-9D19-24EF31032421}"/>
          </ac:spMkLst>
        </pc:spChg>
        <pc:spChg chg="add del mod">
          <ac:chgData name="69385 CHRISTOPHER SII HOW CHIONG" userId="9152c630-c9bf-47f2-86c7-c1d4c1c57352" providerId="ADAL" clId="{9B583B44-6102-4FCA-825D-72A13733524D}" dt="2021-01-03T07:47:35.043" v="419" actId="11529"/>
          <ac:spMkLst>
            <pc:docMk/>
            <pc:sldMk cId="3582874416" sldId="268"/>
            <ac:spMk id="15" creationId="{604035D9-293E-430D-8EC8-F8ED175590D9}"/>
          </ac:spMkLst>
        </pc:spChg>
        <pc:spChg chg="add del mod">
          <ac:chgData name="69385 CHRISTOPHER SII HOW CHIONG" userId="9152c630-c9bf-47f2-86c7-c1d4c1c57352" providerId="ADAL" clId="{9B583B44-6102-4FCA-825D-72A13733524D}" dt="2021-01-03T07:49:06.316" v="439" actId="478"/>
          <ac:spMkLst>
            <pc:docMk/>
            <pc:sldMk cId="3582874416" sldId="268"/>
            <ac:spMk id="16" creationId="{60E38F6C-4811-4A50-8F4A-2B5896731DCD}"/>
          </ac:spMkLst>
        </pc:spChg>
        <pc:spChg chg="add del mod">
          <ac:chgData name="69385 CHRISTOPHER SII HOW CHIONG" userId="9152c630-c9bf-47f2-86c7-c1d4c1c57352" providerId="ADAL" clId="{9B583B44-6102-4FCA-825D-72A13733524D}" dt="2021-01-04T05:57:22.374" v="1234" actId="21"/>
          <ac:spMkLst>
            <pc:docMk/>
            <pc:sldMk cId="3582874416" sldId="268"/>
            <ac:spMk id="20" creationId="{41834018-0F36-46B3-AD62-D93ADB19065D}"/>
          </ac:spMkLst>
        </pc:spChg>
        <pc:spChg chg="add del mod">
          <ac:chgData name="69385 CHRISTOPHER SII HOW CHIONG" userId="9152c630-c9bf-47f2-86c7-c1d4c1c57352" providerId="ADAL" clId="{9B583B44-6102-4FCA-825D-72A13733524D}" dt="2021-01-04T05:57:22.374" v="1234" actId="21"/>
          <ac:spMkLst>
            <pc:docMk/>
            <pc:sldMk cId="3582874416" sldId="268"/>
            <ac:spMk id="23" creationId="{59C42384-A68A-4A98-AA22-AE71A433F453}"/>
          </ac:spMkLst>
        </pc:spChg>
        <pc:spChg chg="add del mod">
          <ac:chgData name="69385 CHRISTOPHER SII HOW CHIONG" userId="9152c630-c9bf-47f2-86c7-c1d4c1c57352" providerId="ADAL" clId="{9B583B44-6102-4FCA-825D-72A13733524D}" dt="2021-01-03T08:02:49.226" v="466" actId="11529"/>
          <ac:spMkLst>
            <pc:docMk/>
            <pc:sldMk cId="3582874416" sldId="268"/>
            <ac:spMk id="29" creationId="{BDCBFC11-5AC8-442A-95D4-3BE5760614A2}"/>
          </ac:spMkLst>
        </pc:spChg>
        <pc:spChg chg="add del mod">
          <ac:chgData name="69385 CHRISTOPHER SII HOW CHIONG" userId="9152c630-c9bf-47f2-86c7-c1d4c1c57352" providerId="ADAL" clId="{9B583B44-6102-4FCA-825D-72A13733524D}" dt="2021-01-03T08:03:23.601" v="470" actId="11529"/>
          <ac:spMkLst>
            <pc:docMk/>
            <pc:sldMk cId="3582874416" sldId="268"/>
            <ac:spMk id="30" creationId="{5066634A-4676-46CB-8454-E5A9A363669E}"/>
          </ac:spMkLst>
        </pc:spChg>
        <pc:spChg chg="add del mod">
          <ac:chgData name="69385 CHRISTOPHER SII HOW CHIONG" userId="9152c630-c9bf-47f2-86c7-c1d4c1c57352" providerId="ADAL" clId="{9B583B44-6102-4FCA-825D-72A13733524D}" dt="2021-01-04T05:52:56.930" v="1172" actId="478"/>
          <ac:spMkLst>
            <pc:docMk/>
            <pc:sldMk cId="3582874416" sldId="268"/>
            <ac:spMk id="31" creationId="{715DA71C-CC5D-47A7-A171-315024D213E6}"/>
          </ac:spMkLst>
        </pc:spChg>
        <pc:spChg chg="add del mod">
          <ac:chgData name="69385 CHRISTOPHER SII HOW CHIONG" userId="9152c630-c9bf-47f2-86c7-c1d4c1c57352" providerId="ADAL" clId="{9B583B44-6102-4FCA-825D-72A13733524D}" dt="2021-01-04T05:52:54.766" v="1170" actId="478"/>
          <ac:spMkLst>
            <pc:docMk/>
            <pc:sldMk cId="3582874416" sldId="268"/>
            <ac:spMk id="32" creationId="{22B42EFC-80CD-4417-AA43-442610272478}"/>
          </ac:spMkLst>
        </pc:spChg>
        <pc:spChg chg="add del mod">
          <ac:chgData name="69385 CHRISTOPHER SII HOW CHIONG" userId="9152c630-c9bf-47f2-86c7-c1d4c1c57352" providerId="ADAL" clId="{9B583B44-6102-4FCA-825D-72A13733524D}" dt="2021-01-04T05:52:55.604" v="1171" actId="478"/>
          <ac:spMkLst>
            <pc:docMk/>
            <pc:sldMk cId="3582874416" sldId="268"/>
            <ac:spMk id="33" creationId="{585ACB6A-3B74-48FA-B241-4DDE74BF474F}"/>
          </ac:spMkLst>
        </pc:spChg>
        <pc:spChg chg="add del mod">
          <ac:chgData name="69385 CHRISTOPHER SII HOW CHIONG" userId="9152c630-c9bf-47f2-86c7-c1d4c1c57352" providerId="ADAL" clId="{9B583B44-6102-4FCA-825D-72A13733524D}" dt="2021-01-03T10:52:56.395" v="654" actId="478"/>
          <ac:spMkLst>
            <pc:docMk/>
            <pc:sldMk cId="3582874416" sldId="268"/>
            <ac:spMk id="34" creationId="{B7E91F04-25FA-4F6C-B003-4599B8200B4E}"/>
          </ac:spMkLst>
        </pc:spChg>
        <pc:spChg chg="add del mod">
          <ac:chgData name="69385 CHRISTOPHER SII HOW CHIONG" userId="9152c630-c9bf-47f2-86c7-c1d4c1c57352" providerId="ADAL" clId="{9B583B44-6102-4FCA-825D-72A13733524D}" dt="2021-01-04T05:57:22.374" v="1234" actId="21"/>
          <ac:spMkLst>
            <pc:docMk/>
            <pc:sldMk cId="3582874416" sldId="268"/>
            <ac:spMk id="35" creationId="{674C24BC-3868-4215-84DD-E02471F80967}"/>
          </ac:spMkLst>
        </pc:spChg>
        <pc:spChg chg="add del mod">
          <ac:chgData name="69385 CHRISTOPHER SII HOW CHIONG" userId="9152c630-c9bf-47f2-86c7-c1d4c1c57352" providerId="ADAL" clId="{9B583B44-6102-4FCA-825D-72A13733524D}" dt="2021-01-04T05:52:57.917" v="1173" actId="478"/>
          <ac:spMkLst>
            <pc:docMk/>
            <pc:sldMk cId="3582874416" sldId="268"/>
            <ac:spMk id="36" creationId="{7807C0C9-D55B-413A-8CA0-3383FD40B223}"/>
          </ac:spMkLst>
        </pc:spChg>
        <pc:spChg chg="add del mod">
          <ac:chgData name="69385 CHRISTOPHER SII HOW CHIONG" userId="9152c630-c9bf-47f2-86c7-c1d4c1c57352" providerId="ADAL" clId="{9B583B44-6102-4FCA-825D-72A13733524D}" dt="2021-01-04T05:58:09.513" v="1240" actId="21"/>
          <ac:spMkLst>
            <pc:docMk/>
            <pc:sldMk cId="3582874416" sldId="268"/>
            <ac:spMk id="37" creationId="{F8591E02-CC70-47D8-BFA8-F246E2134EA0}"/>
          </ac:spMkLst>
        </pc:spChg>
        <pc:spChg chg="add del mod">
          <ac:chgData name="69385 CHRISTOPHER SII HOW CHIONG" userId="9152c630-c9bf-47f2-86c7-c1d4c1c57352" providerId="ADAL" clId="{9B583B44-6102-4FCA-825D-72A13733524D}" dt="2021-01-04T05:52:53.516" v="1169" actId="478"/>
          <ac:spMkLst>
            <pc:docMk/>
            <pc:sldMk cId="3582874416" sldId="268"/>
            <ac:spMk id="38" creationId="{E1E05BA5-F938-46AE-853C-BCB63D089D10}"/>
          </ac:spMkLst>
        </pc:spChg>
        <pc:picChg chg="add del mod modCrop">
          <ac:chgData name="69385 CHRISTOPHER SII HOW CHIONG" userId="9152c630-c9bf-47f2-86c7-c1d4c1c57352" providerId="ADAL" clId="{9B583B44-6102-4FCA-825D-72A13733524D}" dt="2021-01-04T05:52:44.596" v="1161" actId="478"/>
          <ac:picMkLst>
            <pc:docMk/>
            <pc:sldMk cId="3582874416" sldId="268"/>
            <ac:picMk id="4" creationId="{EF801A41-A42A-4223-8810-794566CB45E8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45.191" v="1162" actId="478"/>
          <ac:picMkLst>
            <pc:docMk/>
            <pc:sldMk cId="3582874416" sldId="268"/>
            <ac:picMk id="5" creationId="{2B1BCD75-AFF5-4A94-A75B-ADE1FF3AC737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45.717" v="1163" actId="478"/>
          <ac:picMkLst>
            <pc:docMk/>
            <pc:sldMk cId="3582874416" sldId="268"/>
            <ac:picMk id="6" creationId="{82377806-3E38-480C-91F6-7DFD4F2187A1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46.454" v="1164" actId="478"/>
          <ac:picMkLst>
            <pc:docMk/>
            <pc:sldMk cId="3582874416" sldId="268"/>
            <ac:picMk id="7" creationId="{DDD171DF-15C1-4E7A-BAE1-12158A5AE2D3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52.028" v="1168" actId="478"/>
          <ac:picMkLst>
            <pc:docMk/>
            <pc:sldMk cId="3582874416" sldId="268"/>
            <ac:picMk id="8" creationId="{151CA84F-038E-401F-90E5-60D4EE8654B4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51.541" v="1167" actId="478"/>
          <ac:picMkLst>
            <pc:docMk/>
            <pc:sldMk cId="3582874416" sldId="268"/>
            <ac:picMk id="9" creationId="{2C7A0882-3B21-4D8C-A62E-5ACFE3A30A5B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51.041" v="1166" actId="478"/>
          <ac:picMkLst>
            <pc:docMk/>
            <pc:sldMk cId="3582874416" sldId="268"/>
            <ac:picMk id="10" creationId="{73B68E4C-0146-451D-9856-4BDA06B5D584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2:50.516" v="1165" actId="478"/>
          <ac:picMkLst>
            <pc:docMk/>
            <pc:sldMk cId="3582874416" sldId="268"/>
            <ac:picMk id="11" creationId="{023C70B7-E5F1-4C99-AE80-E2DFE10A8251}"/>
          </ac:picMkLst>
        </pc:picChg>
        <pc:picChg chg="add del mod">
          <ac:chgData name="69385 CHRISTOPHER SII HOW CHIONG" userId="9152c630-c9bf-47f2-86c7-c1d4c1c57352" providerId="ADAL" clId="{9B583B44-6102-4FCA-825D-72A13733524D}" dt="2021-01-04T05:57:22.374" v="1234" actId="21"/>
          <ac:picMkLst>
            <pc:docMk/>
            <pc:sldMk cId="3582874416" sldId="268"/>
            <ac:picMk id="18" creationId="{93727D3F-7F0C-45A1-9C73-C4C8CFAB0B59}"/>
          </ac:picMkLst>
        </pc:picChg>
        <pc:picChg chg="add del mod">
          <ac:chgData name="69385 CHRISTOPHER SII HOW CHIONG" userId="9152c630-c9bf-47f2-86c7-c1d4c1c57352" providerId="ADAL" clId="{9B583B44-6102-4FCA-825D-72A13733524D}" dt="2021-01-04T05:57:22.374" v="1234" actId="21"/>
          <ac:picMkLst>
            <pc:docMk/>
            <pc:sldMk cId="3582874416" sldId="268"/>
            <ac:picMk id="19" creationId="{991AD6F1-8A2A-40B2-87A3-DA6D0298076B}"/>
          </ac:picMkLst>
        </pc:picChg>
        <pc:picChg chg="add del mod">
          <ac:chgData name="69385 CHRISTOPHER SII HOW CHIONG" userId="9152c630-c9bf-47f2-86c7-c1d4c1c57352" providerId="ADAL" clId="{9B583B44-6102-4FCA-825D-72A13733524D}" dt="2021-01-04T05:57:22.374" v="1234" actId="21"/>
          <ac:picMkLst>
            <pc:docMk/>
            <pc:sldMk cId="3582874416" sldId="268"/>
            <ac:picMk id="21" creationId="{7FFCFD6C-BFC2-4F01-B2DB-19CFD1E6AC7E}"/>
          </ac:picMkLst>
        </pc:picChg>
        <pc:picChg chg="add del mod">
          <ac:chgData name="69385 CHRISTOPHER SII HOW CHIONG" userId="9152c630-c9bf-47f2-86c7-c1d4c1c57352" providerId="ADAL" clId="{9B583B44-6102-4FCA-825D-72A13733524D}" dt="2021-01-04T05:57:22.374" v="1234" actId="21"/>
          <ac:picMkLst>
            <pc:docMk/>
            <pc:sldMk cId="3582874416" sldId="268"/>
            <ac:picMk id="22" creationId="{8CDE621B-74B9-414A-BB94-551C62D6105D}"/>
          </ac:picMkLst>
        </pc:picChg>
        <pc:cxnChg chg="add del mod">
          <ac:chgData name="69385 CHRISTOPHER SII HOW CHIONG" userId="9152c630-c9bf-47f2-86c7-c1d4c1c57352" providerId="ADAL" clId="{9B583B44-6102-4FCA-825D-72A13733524D}" dt="2021-01-03T07:49:43.769" v="447" actId="11529"/>
          <ac:cxnSpMkLst>
            <pc:docMk/>
            <pc:sldMk cId="3582874416" sldId="268"/>
            <ac:cxnSpMk id="18" creationId="{C4D5F1EB-AE9D-45EB-A22C-48D57DBA438F}"/>
          </ac:cxnSpMkLst>
        </pc:cxnChg>
        <pc:cxnChg chg="add del mod">
          <ac:chgData name="69385 CHRISTOPHER SII HOW CHIONG" userId="9152c630-c9bf-47f2-86c7-c1d4c1c57352" providerId="ADAL" clId="{9B583B44-6102-4FCA-825D-72A13733524D}" dt="2021-01-03T07:50:07.220" v="451" actId="11529"/>
          <ac:cxnSpMkLst>
            <pc:docMk/>
            <pc:sldMk cId="3582874416" sldId="268"/>
            <ac:cxnSpMk id="23" creationId="{DDC156CB-4C70-41A9-AF11-61FD2D03E01F}"/>
          </ac:cxnSpMkLst>
        </pc:cxnChg>
        <pc:cxnChg chg="add del mod">
          <ac:chgData name="69385 CHRISTOPHER SII HOW CHIONG" userId="9152c630-c9bf-47f2-86c7-c1d4c1c57352" providerId="ADAL" clId="{9B583B44-6102-4FCA-825D-72A13733524D}" dt="2021-01-03T07:54:52.045" v="458" actId="478"/>
          <ac:cxnSpMkLst>
            <pc:docMk/>
            <pc:sldMk cId="3582874416" sldId="268"/>
            <ac:cxnSpMk id="26" creationId="{561C2C71-41C1-4D71-8F94-451753776D3E}"/>
          </ac:cxnSpMkLst>
        </pc:cxnChg>
      </pc:sldChg>
      <pc:sldChg chg="addSp delSp modSp new mod">
        <pc:chgData name="69385 CHRISTOPHER SII HOW CHIONG" userId="9152c630-c9bf-47f2-86c7-c1d4c1c57352" providerId="ADAL" clId="{9B583B44-6102-4FCA-825D-72A13733524D}" dt="2021-01-04T13:13:24.597" v="1617" actId="1076"/>
        <pc:sldMkLst>
          <pc:docMk/>
          <pc:sldMk cId="1300873706" sldId="269"/>
        </pc:sldMkLst>
        <pc:spChg chg="mod">
          <ac:chgData name="69385 CHRISTOPHER SII HOW CHIONG" userId="9152c630-c9bf-47f2-86c7-c1d4c1c57352" providerId="ADAL" clId="{9B583B44-6102-4FCA-825D-72A13733524D}" dt="2021-01-03T05:46:55.648" v="30" actId="20577"/>
          <ac:spMkLst>
            <pc:docMk/>
            <pc:sldMk cId="1300873706" sldId="269"/>
            <ac:spMk id="2" creationId="{CF47FE73-9B5E-4E17-891F-BBA2660B8014}"/>
          </ac:spMkLst>
        </pc:spChg>
        <pc:spChg chg="del">
          <ac:chgData name="69385 CHRISTOPHER SII HOW CHIONG" userId="9152c630-c9bf-47f2-86c7-c1d4c1c57352" providerId="ADAL" clId="{9B583B44-6102-4FCA-825D-72A13733524D}" dt="2021-01-04T13:12:25.023" v="1602"/>
          <ac:spMkLst>
            <pc:docMk/>
            <pc:sldMk cId="1300873706" sldId="269"/>
            <ac:spMk id="3" creationId="{953511D3-BD62-4124-8320-60191496E20E}"/>
          </ac:spMkLst>
        </pc:spChg>
        <pc:picChg chg="add del mod">
          <ac:chgData name="69385 CHRISTOPHER SII HOW CHIONG" userId="9152c630-c9bf-47f2-86c7-c1d4c1c57352" providerId="ADAL" clId="{9B583B44-6102-4FCA-825D-72A13733524D}" dt="2021-01-04T13:12:19.044" v="1601" actId="478"/>
          <ac:picMkLst>
            <pc:docMk/>
            <pc:sldMk cId="1300873706" sldId="269"/>
            <ac:picMk id="4" creationId="{1362477E-ACC7-4278-B5F7-F2C99F1CE20C}"/>
          </ac:picMkLst>
        </pc:picChg>
        <pc:picChg chg="add mod modCrop">
          <ac:chgData name="69385 CHRISTOPHER SII HOW CHIONG" userId="9152c630-c9bf-47f2-86c7-c1d4c1c57352" providerId="ADAL" clId="{9B583B44-6102-4FCA-825D-72A13733524D}" dt="2021-01-04T13:13:24.597" v="1617" actId="1076"/>
          <ac:picMkLst>
            <pc:docMk/>
            <pc:sldMk cId="1300873706" sldId="269"/>
            <ac:picMk id="6" creationId="{D54B1F07-2A1B-42AC-AEF1-C808FB276AEB}"/>
          </ac:picMkLst>
        </pc:picChg>
      </pc:sldChg>
      <pc:sldChg chg="addSp delSp modSp new del mod">
        <pc:chgData name="69385 CHRISTOPHER SII HOW CHIONG" userId="9152c630-c9bf-47f2-86c7-c1d4c1c57352" providerId="ADAL" clId="{9B583B44-6102-4FCA-825D-72A13733524D}" dt="2021-01-04T06:51:22.577" v="1563" actId="47"/>
        <pc:sldMkLst>
          <pc:docMk/>
          <pc:sldMk cId="710525810" sldId="270"/>
        </pc:sldMkLst>
        <pc:spChg chg="mod">
          <ac:chgData name="69385 CHRISTOPHER SII HOW CHIONG" userId="9152c630-c9bf-47f2-86c7-c1d4c1c57352" providerId="ADAL" clId="{9B583B44-6102-4FCA-825D-72A13733524D}" dt="2021-01-03T11:51:07.992" v="1038" actId="20577"/>
          <ac:spMkLst>
            <pc:docMk/>
            <pc:sldMk cId="710525810" sldId="270"/>
            <ac:spMk id="2" creationId="{64D8CA06-0FD4-4160-A650-D0C1AD9CC59A}"/>
          </ac:spMkLst>
        </pc:spChg>
        <pc:spChg chg="add del">
          <ac:chgData name="69385 CHRISTOPHER SII HOW CHIONG" userId="9152c630-c9bf-47f2-86c7-c1d4c1c57352" providerId="ADAL" clId="{9B583B44-6102-4FCA-825D-72A13733524D}" dt="2021-01-03T11:52:19.018" v="1046" actId="478"/>
          <ac:spMkLst>
            <pc:docMk/>
            <pc:sldMk cId="710525810" sldId="270"/>
            <ac:spMk id="3" creationId="{4774C868-B984-4CFB-B313-1C1029319E6B}"/>
          </ac:spMkLst>
        </pc:spChg>
        <pc:spChg chg="add del mod">
          <ac:chgData name="69385 CHRISTOPHER SII HOW CHIONG" userId="9152c630-c9bf-47f2-86c7-c1d4c1c57352" providerId="ADAL" clId="{9B583B44-6102-4FCA-825D-72A13733524D}" dt="2021-01-03T11:52:16.721" v="1045"/>
          <ac:spMkLst>
            <pc:docMk/>
            <pc:sldMk cId="710525810" sldId="270"/>
            <ac:spMk id="9" creationId="{2ECA8512-FDE2-48A8-8ACB-0EEC61FB9C55}"/>
          </ac:spMkLst>
        </pc:spChg>
        <pc:spChg chg="add del mod">
          <ac:chgData name="69385 CHRISTOPHER SII HOW CHIONG" userId="9152c630-c9bf-47f2-86c7-c1d4c1c57352" providerId="ADAL" clId="{9B583B44-6102-4FCA-825D-72A13733524D}" dt="2021-01-03T11:52:31.407" v="1050"/>
          <ac:spMkLst>
            <pc:docMk/>
            <pc:sldMk cId="710525810" sldId="270"/>
            <ac:spMk id="10" creationId="{308C13C8-FDB5-4E56-89B6-DBB12A6A0D2E}"/>
          </ac:spMkLst>
        </pc:spChg>
        <pc:spChg chg="add mod">
          <ac:chgData name="69385 CHRISTOPHER SII HOW CHIONG" userId="9152c630-c9bf-47f2-86c7-c1d4c1c57352" providerId="ADAL" clId="{9B583B44-6102-4FCA-825D-72A13733524D}" dt="2021-01-03T11:53:10.555" v="1056" actId="207"/>
          <ac:spMkLst>
            <pc:docMk/>
            <pc:sldMk cId="710525810" sldId="270"/>
            <ac:spMk id="11" creationId="{896E4438-67BC-449B-B526-92D17AC32EC6}"/>
          </ac:spMkLst>
        </pc:spChg>
        <pc:spChg chg="add mod">
          <ac:chgData name="69385 CHRISTOPHER SII HOW CHIONG" userId="9152c630-c9bf-47f2-86c7-c1d4c1c57352" providerId="ADAL" clId="{9B583B44-6102-4FCA-825D-72A13733524D}" dt="2021-01-03T11:53:13.419" v="1057" actId="207"/>
          <ac:spMkLst>
            <pc:docMk/>
            <pc:sldMk cId="710525810" sldId="270"/>
            <ac:spMk id="12" creationId="{F832C3CE-FA96-465A-BDC0-3F63257A469A}"/>
          </ac:spMkLst>
        </pc:spChg>
        <pc:picChg chg="add del mod">
          <ac:chgData name="69385 CHRISTOPHER SII HOW CHIONG" userId="9152c630-c9bf-47f2-86c7-c1d4c1c57352" providerId="ADAL" clId="{9B583B44-6102-4FCA-825D-72A13733524D}" dt="2021-01-03T11:24:53.285" v="903"/>
          <ac:picMkLst>
            <pc:docMk/>
            <pc:sldMk cId="710525810" sldId="270"/>
            <ac:picMk id="4" creationId="{2CF3A7E1-E6E1-4216-978F-E9205E13D587}"/>
          </ac:picMkLst>
        </pc:picChg>
        <pc:picChg chg="add mod">
          <ac:chgData name="69385 CHRISTOPHER SII HOW CHIONG" userId="9152c630-c9bf-47f2-86c7-c1d4c1c57352" providerId="ADAL" clId="{9B583B44-6102-4FCA-825D-72A13733524D}" dt="2021-01-03T11:24:58.721" v="905" actId="1076"/>
          <ac:picMkLst>
            <pc:docMk/>
            <pc:sldMk cId="710525810" sldId="270"/>
            <ac:picMk id="5" creationId="{0E74824C-73BA-4B49-83DE-2448D5C390CC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51:30.368" v="1040" actId="1076"/>
          <ac:picMkLst>
            <pc:docMk/>
            <pc:sldMk cId="710525810" sldId="270"/>
            <ac:picMk id="6" creationId="{28097941-6F59-45FB-BDBC-C88ADF3742F2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50:22.718" v="1002" actId="1076"/>
          <ac:picMkLst>
            <pc:docMk/>
            <pc:sldMk cId="710525810" sldId="270"/>
            <ac:picMk id="7" creationId="{AAE3D593-EC3E-40B8-A109-7D8338BE5729}"/>
          </ac:picMkLst>
        </pc:picChg>
        <pc:picChg chg="add mod">
          <ac:chgData name="69385 CHRISTOPHER SII HOW CHIONG" userId="9152c630-c9bf-47f2-86c7-c1d4c1c57352" providerId="ADAL" clId="{9B583B44-6102-4FCA-825D-72A13733524D}" dt="2021-01-03T11:52:03.895" v="1042"/>
          <ac:picMkLst>
            <pc:docMk/>
            <pc:sldMk cId="710525810" sldId="270"/>
            <ac:picMk id="8" creationId="{A0C3683C-4A27-47C6-9CF6-5E87C5435253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3T11:53:48.597" v="1064" actId="21"/>
          <ac:picMkLst>
            <pc:docMk/>
            <pc:sldMk cId="710525810" sldId="270"/>
            <ac:picMk id="13" creationId="{7AE11C7B-0B47-4B10-B4F1-A8839AEBCA10}"/>
          </ac:picMkLst>
        </pc:picChg>
      </pc:sldChg>
      <pc:sldChg chg="addSp">
        <pc:chgData name="69385 CHRISTOPHER SII HOW CHIONG" userId="9152c630-c9bf-47f2-86c7-c1d4c1c57352" providerId="ADAL" clId="{9B583B44-6102-4FCA-825D-72A13733524D}" dt="2021-01-03T07:37:18.818" v="214"/>
        <pc:sldMkLst>
          <pc:docMk/>
          <pc:sldMk cId="3792786529" sldId="271"/>
        </pc:sldMkLst>
        <pc:spChg chg="add">
          <ac:chgData name="69385 CHRISTOPHER SII HOW CHIONG" userId="9152c630-c9bf-47f2-86c7-c1d4c1c57352" providerId="ADAL" clId="{9B583B44-6102-4FCA-825D-72A13733524D}" dt="2021-01-03T07:37:18.818" v="214"/>
          <ac:spMkLst>
            <pc:docMk/>
            <pc:sldMk cId="3792786529" sldId="271"/>
            <ac:spMk id="4" creationId="{B6C7C9B9-3394-42C0-8501-70FF2BFC959E}"/>
          </ac:spMkLst>
        </pc:spChg>
      </pc:sldChg>
      <pc:sldChg chg="addSp">
        <pc:chgData name="69385 CHRISTOPHER SII HOW CHIONG" userId="9152c630-c9bf-47f2-86c7-c1d4c1c57352" providerId="ADAL" clId="{9B583B44-6102-4FCA-825D-72A13733524D}" dt="2021-01-03T07:37:13.293" v="211"/>
        <pc:sldMkLst>
          <pc:docMk/>
          <pc:sldMk cId="4045301570" sldId="271"/>
        </pc:sldMkLst>
        <pc:spChg chg="add">
          <ac:chgData name="69385 CHRISTOPHER SII HOW CHIONG" userId="9152c630-c9bf-47f2-86c7-c1d4c1c57352" providerId="ADAL" clId="{9B583B44-6102-4FCA-825D-72A13733524D}" dt="2021-01-03T07:37:13.293" v="211"/>
          <ac:spMkLst>
            <pc:docMk/>
            <pc:sldMk cId="4045301570" sldId="271"/>
            <ac:spMk id="4" creationId="{8F2F1A73-D4EA-413C-B249-731F8F26E53B}"/>
          </ac:spMkLst>
        </pc:spChg>
      </pc:sldChg>
      <pc:sldChg chg="addSp delSp modSp new add del mod">
        <pc:chgData name="69385 CHRISTOPHER SII HOW CHIONG" userId="9152c630-c9bf-47f2-86c7-c1d4c1c57352" providerId="ADAL" clId="{9B583B44-6102-4FCA-825D-72A13733524D}" dt="2021-01-04T06:22:37.032" v="1358" actId="113"/>
        <pc:sldMkLst>
          <pc:docMk/>
          <pc:sldMk cId="4152822910" sldId="271"/>
        </pc:sldMkLst>
        <pc:spChg chg="mod">
          <ac:chgData name="69385 CHRISTOPHER SII HOW CHIONG" userId="9152c630-c9bf-47f2-86c7-c1d4c1c57352" providerId="ADAL" clId="{9B583B44-6102-4FCA-825D-72A13733524D}" dt="2021-01-03T07:38:16.429" v="252" actId="20577"/>
          <ac:spMkLst>
            <pc:docMk/>
            <pc:sldMk cId="4152822910" sldId="271"/>
            <ac:spMk id="2" creationId="{11ECB1D2-9C29-4A7D-AD3B-A1A2F9D8EB90}"/>
          </ac:spMkLst>
        </pc:spChg>
        <pc:graphicFrameChg chg="mod modGraphic">
          <ac:chgData name="69385 CHRISTOPHER SII HOW CHIONG" userId="9152c630-c9bf-47f2-86c7-c1d4c1c57352" providerId="ADAL" clId="{9B583B44-6102-4FCA-825D-72A13733524D}" dt="2021-01-04T06:03:40.402" v="1297" actId="12385"/>
          <ac:graphicFrameMkLst>
            <pc:docMk/>
            <pc:sldMk cId="4152822910" sldId="271"/>
            <ac:graphicFrameMk id="4" creationId="{13A3C6E3-DCAB-4C51-9C20-E0BCDEF97CA9}"/>
          </ac:graphicFrameMkLst>
        </pc:graphicFrameChg>
        <pc:graphicFrameChg chg="del mod modGraphic">
          <ac:chgData name="69385 CHRISTOPHER SII HOW CHIONG" userId="9152c630-c9bf-47f2-86c7-c1d4c1c57352" providerId="ADAL" clId="{9B583B44-6102-4FCA-825D-72A13733524D}" dt="2021-01-03T07:43:01.780" v="321" actId="478"/>
          <ac:graphicFrameMkLst>
            <pc:docMk/>
            <pc:sldMk cId="4152822910" sldId="271"/>
            <ac:graphicFrameMk id="4" creationId="{234FEF32-5B8C-492B-8348-1534386D41B1}"/>
          </ac:graphicFrameMkLst>
        </pc:graphicFrameChg>
        <pc:graphicFrameChg chg="del mod modGraphic">
          <ac:chgData name="69385 CHRISTOPHER SII HOW CHIONG" userId="9152c630-c9bf-47f2-86c7-c1d4c1c57352" providerId="ADAL" clId="{9B583B44-6102-4FCA-825D-72A13733524D}" dt="2021-01-03T10:42:15.438" v="504" actId="21"/>
          <ac:graphicFrameMkLst>
            <pc:docMk/>
            <pc:sldMk cId="4152822910" sldId="271"/>
            <ac:graphicFrameMk id="4" creationId="{23A20908-74AC-4614-BD23-6FF17CD7AC6B}"/>
          </ac:graphicFrameMkLst>
        </pc:graphicFrameChg>
        <pc:graphicFrameChg chg="del mod modGraphic">
          <ac:chgData name="69385 CHRISTOPHER SII HOW CHIONG" userId="9152c630-c9bf-47f2-86c7-c1d4c1c57352" providerId="ADAL" clId="{9B583B44-6102-4FCA-825D-72A13733524D}" dt="2021-01-03T07:42:31.371" v="313" actId="478"/>
          <ac:graphicFrameMkLst>
            <pc:docMk/>
            <pc:sldMk cId="4152822910" sldId="271"/>
            <ac:graphicFrameMk id="4" creationId="{80907D1B-6F1D-4351-9D10-6DA7C32318FF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22:37.032" v="1358" actId="113"/>
          <ac:graphicFrameMkLst>
            <pc:docMk/>
            <pc:sldMk cId="4152822910" sldId="271"/>
            <ac:graphicFrameMk id="5" creationId="{812B818E-6B8C-41E8-85DD-C3FF9F6059F1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3:51.330" v="1298" actId="1076"/>
          <ac:graphicFrameMkLst>
            <pc:docMk/>
            <pc:sldMk cId="4152822910" sldId="271"/>
            <ac:graphicFrameMk id="6" creationId="{990CA247-A952-42CD-BFDF-04AD387FD4CC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3:03.507" v="1284" actId="1076"/>
          <ac:graphicFrameMkLst>
            <pc:docMk/>
            <pc:sldMk cId="4152822910" sldId="271"/>
            <ac:graphicFrameMk id="7" creationId="{3437DE92-C4AE-4B5E-BD3C-5AD5C99FA849}"/>
          </ac:graphicFrameMkLst>
        </pc:graphicFrameChg>
        <pc:graphicFrameChg chg="add mod modGraphic">
          <ac:chgData name="69385 CHRISTOPHER SII HOW CHIONG" userId="9152c630-c9bf-47f2-86c7-c1d4c1c57352" providerId="ADAL" clId="{9B583B44-6102-4FCA-825D-72A13733524D}" dt="2021-01-04T05:50:54.444" v="1111" actId="20577"/>
          <ac:graphicFrameMkLst>
            <pc:docMk/>
            <pc:sldMk cId="4152822910" sldId="271"/>
            <ac:graphicFrameMk id="8" creationId="{5A135515-A876-4E6D-A8EC-DD3215B4F711}"/>
          </ac:graphicFrameMkLst>
        </pc:graphicFrameChg>
      </pc:sldChg>
      <pc:sldChg chg="addSp delSp modSp new add del mod setBg">
        <pc:chgData name="69385 CHRISTOPHER SII HOW CHIONG" userId="9152c630-c9bf-47f2-86c7-c1d4c1c57352" providerId="ADAL" clId="{9B583B44-6102-4FCA-825D-72A13733524D}" dt="2021-01-04T06:02:32.004" v="1274" actId="20577"/>
        <pc:sldMkLst>
          <pc:docMk/>
          <pc:sldMk cId="3742220169" sldId="272"/>
        </pc:sldMkLst>
        <pc:spChg chg="mod">
          <ac:chgData name="69385 CHRISTOPHER SII HOW CHIONG" userId="9152c630-c9bf-47f2-86c7-c1d4c1c57352" providerId="ADAL" clId="{9B583B44-6102-4FCA-825D-72A13733524D}" dt="2021-01-03T11:06:23.513" v="769"/>
          <ac:spMkLst>
            <pc:docMk/>
            <pc:sldMk cId="3742220169" sldId="272"/>
            <ac:spMk id="2" creationId="{11E33423-4298-4666-8794-0E04AB345796}"/>
          </ac:spMkLst>
        </pc:spChg>
        <pc:spChg chg="add mod">
          <ac:chgData name="69385 CHRISTOPHER SII HOW CHIONG" userId="9152c630-c9bf-47f2-86c7-c1d4c1c57352" providerId="ADAL" clId="{9B583B44-6102-4FCA-825D-72A13733524D}" dt="2021-01-03T10:42:20.498" v="505" actId="478"/>
          <ac:spMkLst>
            <pc:docMk/>
            <pc:sldMk cId="3742220169" sldId="272"/>
            <ac:spMk id="4" creationId="{00ED4D8B-6BDF-40C6-BF91-03C4BAF23A47}"/>
          </ac:spMkLst>
        </pc:spChg>
        <pc:spChg chg="add del">
          <ac:chgData name="69385 CHRISTOPHER SII HOW CHIONG" userId="9152c630-c9bf-47f2-86c7-c1d4c1c57352" providerId="ADAL" clId="{9B583B44-6102-4FCA-825D-72A13733524D}" dt="2021-01-03T10:41:51.808" v="496" actId="26606"/>
          <ac:spMkLst>
            <pc:docMk/>
            <pc:sldMk cId="3742220169" sldId="272"/>
            <ac:spMk id="10" creationId="{D3614FAD-F1AC-48E9-9876-CB07C26501FA}"/>
          </ac:spMkLst>
        </pc:spChg>
        <pc:graphicFrameChg chg="mod modGraphic">
          <ac:chgData name="69385 CHRISTOPHER SII HOW CHIONG" userId="9152c630-c9bf-47f2-86c7-c1d4c1c57352" providerId="ADAL" clId="{9B583B44-6102-4FCA-825D-72A13733524D}" dt="2021-01-04T06:02:30.193" v="1272" actId="20577"/>
          <ac:graphicFrameMkLst>
            <pc:docMk/>
            <pc:sldMk cId="3742220169" sldId="272"/>
            <ac:graphicFrameMk id="4" creationId="{ACF90889-96D8-4C44-A084-6230F5377BAC}"/>
          </ac:graphicFrameMkLst>
        </pc:graphicFrameChg>
        <pc:graphicFrameChg chg="del mod modGraphic">
          <ac:chgData name="69385 CHRISTOPHER SII HOW CHIONG" userId="9152c630-c9bf-47f2-86c7-c1d4c1c57352" providerId="ADAL" clId="{9B583B44-6102-4FCA-825D-72A13733524D}" dt="2021-01-03T10:42:20.498" v="505" actId="478"/>
          <ac:graphicFrameMkLst>
            <pc:docMk/>
            <pc:sldMk cId="3742220169" sldId="272"/>
            <ac:graphicFrameMk id="5" creationId="{2855E54E-5F47-495C-B2F8-AE89CA0F642C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2:28.229" v="1270" actId="20577"/>
          <ac:graphicFrameMkLst>
            <pc:docMk/>
            <pc:sldMk cId="3742220169" sldId="272"/>
            <ac:graphicFrameMk id="5" creationId="{7CAF3DD3-2C25-4992-9038-E1A9CE5B3F82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2:32.004" v="1274" actId="20577"/>
          <ac:graphicFrameMkLst>
            <pc:docMk/>
            <pc:sldMk cId="3742220169" sldId="272"/>
            <ac:graphicFrameMk id="6" creationId="{C2DC3D59-1574-4497-90D8-6ECA9209DE08}"/>
          </ac:graphicFrameMkLst>
        </pc:graphicFrameChg>
        <pc:graphicFrameChg chg="del mod modGraphic">
          <ac:chgData name="69385 CHRISTOPHER SII HOW CHIONG" userId="9152c630-c9bf-47f2-86c7-c1d4c1c57352" providerId="ADAL" clId="{9B583B44-6102-4FCA-825D-72A13733524D}" dt="2021-01-03T10:45:16.286" v="562" actId="21"/>
          <ac:graphicFrameMkLst>
            <pc:docMk/>
            <pc:sldMk cId="3742220169" sldId="272"/>
            <ac:graphicFrameMk id="7" creationId="{C05F5531-BFA6-448C-8F3F-8BAFD7646A81}"/>
          </ac:graphicFrameMkLst>
        </pc:graphicFrameChg>
        <pc:graphicFrameChg chg="add mod modGraphic">
          <ac:chgData name="69385 CHRISTOPHER SII HOW CHIONG" userId="9152c630-c9bf-47f2-86c7-c1d4c1c57352" providerId="ADAL" clId="{9B583B44-6102-4FCA-825D-72A13733524D}" dt="2021-01-04T06:02:26.392" v="1268" actId="20577"/>
          <ac:graphicFrameMkLst>
            <pc:docMk/>
            <pc:sldMk cId="3742220169" sldId="272"/>
            <ac:graphicFrameMk id="8" creationId="{15769A9E-A8A5-4816-BCF2-3F7DE7B20666}"/>
          </ac:graphicFrameMkLst>
        </pc:graphicFrameChg>
        <pc:graphicFrameChg chg="add del mod modGraphic">
          <ac:chgData name="69385 CHRISTOPHER SII HOW CHIONG" userId="9152c630-c9bf-47f2-86c7-c1d4c1c57352" providerId="ADAL" clId="{9B583B44-6102-4FCA-825D-72A13733524D}" dt="2021-01-03T10:46:09.562" v="576" actId="21"/>
          <ac:graphicFrameMkLst>
            <pc:docMk/>
            <pc:sldMk cId="3742220169" sldId="272"/>
            <ac:graphicFrameMk id="9" creationId="{5CFCF369-B595-49ED-9569-9A234DA8B90C}"/>
          </ac:graphicFrameMkLst>
        </pc:graphicFrameChg>
        <pc:picChg chg="add del">
          <ac:chgData name="69385 CHRISTOPHER SII HOW CHIONG" userId="9152c630-c9bf-47f2-86c7-c1d4c1c57352" providerId="ADAL" clId="{9B583B44-6102-4FCA-825D-72A13733524D}" dt="2021-01-03T10:41:51.808" v="496" actId="26606"/>
          <ac:picMkLst>
            <pc:docMk/>
            <pc:sldMk cId="3742220169" sldId="272"/>
            <ac:picMk id="12" creationId="{BD161D41-73C8-4487-A212-48A57E7BE73D}"/>
          </ac:picMkLst>
        </pc:picChg>
      </pc:sldChg>
      <pc:sldChg chg="addSp delSp modSp new add del mod">
        <pc:chgData name="69385 CHRISTOPHER SII HOW CHIONG" userId="9152c630-c9bf-47f2-86c7-c1d4c1c57352" providerId="ADAL" clId="{9B583B44-6102-4FCA-825D-72A13733524D}" dt="2021-01-04T06:02:39.966" v="1281" actId="20577"/>
        <pc:sldMkLst>
          <pc:docMk/>
          <pc:sldMk cId="2514436767" sldId="273"/>
        </pc:sldMkLst>
        <pc:spChg chg="mod">
          <ac:chgData name="69385 CHRISTOPHER SII HOW CHIONG" userId="9152c630-c9bf-47f2-86c7-c1d4c1c57352" providerId="ADAL" clId="{9B583B44-6102-4FCA-825D-72A13733524D}" dt="2021-01-03T11:06:45.045" v="781" actId="14100"/>
          <ac:spMkLst>
            <pc:docMk/>
            <pc:sldMk cId="2514436767" sldId="273"/>
            <ac:spMk id="2" creationId="{A9239DF4-2681-4085-962A-847CAA026727}"/>
          </ac:spMkLst>
        </pc:spChg>
        <pc:graphicFrameChg chg="add del mod">
          <ac:chgData name="69385 CHRISTOPHER SII HOW CHIONG" userId="9152c630-c9bf-47f2-86c7-c1d4c1c57352" providerId="ADAL" clId="{9B583B44-6102-4FCA-825D-72A13733524D}" dt="2021-01-03T10:45:59.436" v="572" actId="21"/>
          <ac:graphicFrameMkLst>
            <pc:docMk/>
            <pc:sldMk cId="2514436767" sldId="273"/>
            <ac:graphicFrameMk id="4" creationId="{4BA38E55-A523-4E95-9A07-63509DF9D542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2:39.966" v="1281" actId="20577"/>
          <ac:graphicFrameMkLst>
            <pc:docMk/>
            <pc:sldMk cId="2514436767" sldId="273"/>
            <ac:graphicFrameMk id="4" creationId="{891B8493-46F6-4592-8827-A7D3B9B51337}"/>
          </ac:graphicFrameMkLst>
        </pc:graphicFrameChg>
        <pc:graphicFrameChg chg="add mod modGraphic">
          <ac:chgData name="69385 CHRISTOPHER SII HOW CHIONG" userId="9152c630-c9bf-47f2-86c7-c1d4c1c57352" providerId="ADAL" clId="{9B583B44-6102-4FCA-825D-72A13733524D}" dt="2021-01-04T06:02:35.966" v="1277" actId="20577"/>
          <ac:graphicFrameMkLst>
            <pc:docMk/>
            <pc:sldMk cId="2514436767" sldId="273"/>
            <ac:graphicFrameMk id="5" creationId="{1047A44F-D6C6-491D-AE2A-56B3A78DA5AC}"/>
          </ac:graphicFrameMkLst>
        </pc:graphicFrameChg>
        <pc:graphicFrameChg chg="mod modGraphic">
          <ac:chgData name="69385 CHRISTOPHER SII HOW CHIONG" userId="9152c630-c9bf-47f2-86c7-c1d4c1c57352" providerId="ADAL" clId="{9B583B44-6102-4FCA-825D-72A13733524D}" dt="2021-01-04T06:02:38.091" v="1279" actId="20577"/>
          <ac:graphicFrameMkLst>
            <pc:docMk/>
            <pc:sldMk cId="2514436767" sldId="273"/>
            <ac:graphicFrameMk id="6" creationId="{B68C076B-82CF-4325-861C-20D5F85C55B9}"/>
          </ac:graphicFrameMkLst>
        </pc:graphicFrameChg>
      </pc:sldChg>
      <pc:sldChg chg="addSp delSp modSp new del mod">
        <pc:chgData name="69385 CHRISTOPHER SII HOW CHIONG" userId="9152c630-c9bf-47f2-86c7-c1d4c1c57352" providerId="ADAL" clId="{9B583B44-6102-4FCA-825D-72A13733524D}" dt="2021-01-04T06:38:39.254" v="1461" actId="47"/>
        <pc:sldMkLst>
          <pc:docMk/>
          <pc:sldMk cId="2859833097" sldId="274"/>
        </pc:sldMkLst>
        <pc:spChg chg="mod">
          <ac:chgData name="69385 CHRISTOPHER SII HOW CHIONG" userId="9152c630-c9bf-47f2-86c7-c1d4c1c57352" providerId="ADAL" clId="{9B583B44-6102-4FCA-825D-72A13733524D}" dt="2021-01-03T11:02:59.269" v="712" actId="20577"/>
          <ac:spMkLst>
            <pc:docMk/>
            <pc:sldMk cId="2859833097" sldId="274"/>
            <ac:spMk id="2" creationId="{257FFFFF-0A1B-46BC-A5F9-90BE935FB3D4}"/>
          </ac:spMkLst>
        </pc:spChg>
        <pc:spChg chg="del">
          <ac:chgData name="69385 CHRISTOPHER SII HOW CHIONG" userId="9152c630-c9bf-47f2-86c7-c1d4c1c57352" providerId="ADAL" clId="{9B583B44-6102-4FCA-825D-72A13733524D}" dt="2021-01-03T11:15:19.296" v="838" actId="478"/>
          <ac:spMkLst>
            <pc:docMk/>
            <pc:sldMk cId="2859833097" sldId="274"/>
            <ac:spMk id="3" creationId="{ED164EEE-5E41-46C3-B33B-3613AA31AA67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6.670" v="1202" actId="478"/>
          <ac:spMkLst>
            <pc:docMk/>
            <pc:sldMk cId="2859833097" sldId="274"/>
            <ac:spMk id="10" creationId="{D5C61271-4409-427F-AF13-4EAB653E4009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6.883" v="1203" actId="478"/>
          <ac:spMkLst>
            <pc:docMk/>
            <pc:sldMk cId="2859833097" sldId="274"/>
            <ac:spMk id="11" creationId="{1AF57793-771A-48E5-8F18-EA9B56FA02DE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5.931" v="1201" actId="478"/>
          <ac:spMkLst>
            <pc:docMk/>
            <pc:sldMk cId="2859833097" sldId="274"/>
            <ac:spMk id="12" creationId="{B92AEEF8-C3B8-498D-82EA-0FE5238CC413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7.034" v="1204" actId="478"/>
          <ac:spMkLst>
            <pc:docMk/>
            <pc:sldMk cId="2859833097" sldId="274"/>
            <ac:spMk id="13" creationId="{8B033A06-FA4A-45EC-80FA-7EB34D2FBB33}"/>
          </ac:spMkLst>
        </pc:spChg>
        <pc:spChg chg="add del mod">
          <ac:chgData name="69385 CHRISTOPHER SII HOW CHIONG" userId="9152c630-c9bf-47f2-86c7-c1d4c1c57352" providerId="ADAL" clId="{9B583B44-6102-4FCA-825D-72A13733524D}" dt="2021-01-03T11:29:31.470" v="937"/>
          <ac:spMkLst>
            <pc:docMk/>
            <pc:sldMk cId="2859833097" sldId="274"/>
            <ac:spMk id="14" creationId="{23445A49-235A-4E4B-9086-351E044DE43B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7.219" v="1205" actId="478"/>
          <ac:spMkLst>
            <pc:docMk/>
            <pc:sldMk cId="2859833097" sldId="274"/>
            <ac:spMk id="15" creationId="{BBF2465D-4CB6-4F47-9EC6-A3F88AD1F17A}"/>
          </ac:spMkLst>
        </pc:spChg>
        <pc:picChg chg="add del mod">
          <ac:chgData name="69385 CHRISTOPHER SII HOW CHIONG" userId="9152c630-c9bf-47f2-86c7-c1d4c1c57352" providerId="ADAL" clId="{9B583B44-6102-4FCA-825D-72A13733524D}" dt="2021-01-04T05:53:18.208" v="1210" actId="478"/>
          <ac:picMkLst>
            <pc:docMk/>
            <pc:sldMk cId="2859833097" sldId="274"/>
            <ac:picMk id="4" creationId="{F1079602-EB31-40EA-BD5A-4D6354AC2B30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7.994" v="1209" actId="478"/>
          <ac:picMkLst>
            <pc:docMk/>
            <pc:sldMk cId="2859833097" sldId="274"/>
            <ac:picMk id="5" creationId="{427A317D-139C-4E59-AB49-37C33C0A2696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7.821" v="1208" actId="478"/>
          <ac:picMkLst>
            <pc:docMk/>
            <pc:sldMk cId="2859833097" sldId="274"/>
            <ac:picMk id="6" creationId="{1A9E85EE-CD78-4C0B-AB6B-ABE20D5801CC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8.406" v="1211" actId="478"/>
          <ac:picMkLst>
            <pc:docMk/>
            <pc:sldMk cId="2859833097" sldId="274"/>
            <ac:picMk id="7" creationId="{3EA95B94-DC56-436B-9FA6-106A26874089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7.433" v="1206" actId="478"/>
          <ac:picMkLst>
            <pc:docMk/>
            <pc:sldMk cId="2859833097" sldId="274"/>
            <ac:picMk id="8" creationId="{E1F1B749-980F-4D1A-94A7-0C38D1185707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7.607" v="1207" actId="478"/>
          <ac:picMkLst>
            <pc:docMk/>
            <pc:sldMk cId="2859833097" sldId="274"/>
            <ac:picMk id="9" creationId="{ED45484F-649A-4E42-8514-D18F9477A92B}"/>
          </ac:picMkLst>
        </pc:picChg>
      </pc:sldChg>
      <pc:sldChg chg="addSp delSp modSp new del mod">
        <pc:chgData name="69385 CHRISTOPHER SII HOW CHIONG" userId="9152c630-c9bf-47f2-86c7-c1d4c1c57352" providerId="ADAL" clId="{9B583B44-6102-4FCA-825D-72A13733524D}" dt="2021-01-04T06:38:50.299" v="1462" actId="47"/>
        <pc:sldMkLst>
          <pc:docMk/>
          <pc:sldMk cId="2345181951" sldId="275"/>
        </pc:sldMkLst>
        <pc:spChg chg="del">
          <ac:chgData name="69385 CHRISTOPHER SII HOW CHIONG" userId="9152c630-c9bf-47f2-86c7-c1d4c1c57352" providerId="ADAL" clId="{9B583B44-6102-4FCA-825D-72A13733524D}" dt="2021-01-03T11:23:15.843" v="888" actId="478"/>
          <ac:spMkLst>
            <pc:docMk/>
            <pc:sldMk cId="2345181951" sldId="275"/>
            <ac:spMk id="2" creationId="{A7CA46FF-02BF-4EA9-9846-58EE25AB4CA0}"/>
          </ac:spMkLst>
        </pc:spChg>
        <pc:spChg chg="del">
          <ac:chgData name="69385 CHRISTOPHER SII HOW CHIONG" userId="9152c630-c9bf-47f2-86c7-c1d4c1c57352" providerId="ADAL" clId="{9B583B44-6102-4FCA-825D-72A13733524D}" dt="2021-01-03T11:23:19.493" v="889" actId="478"/>
          <ac:spMkLst>
            <pc:docMk/>
            <pc:sldMk cId="2345181951" sldId="275"/>
            <ac:spMk id="3" creationId="{A26E00F7-D5BF-4DCA-A2D6-15C69EAC63C2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5.235" v="1194" actId="478"/>
          <ac:spMkLst>
            <pc:docMk/>
            <pc:sldMk cId="2345181951" sldId="275"/>
            <ac:spMk id="11" creationId="{AC218A93-F7F6-4663-A070-F6C49FCE29D6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5.733" v="1195" actId="478"/>
          <ac:spMkLst>
            <pc:docMk/>
            <pc:sldMk cId="2345181951" sldId="275"/>
            <ac:spMk id="12" creationId="{3D3F803F-2E22-4006-8D79-BAF0C21C40B3}"/>
          </ac:spMkLst>
        </pc:spChg>
        <pc:spChg chg="add del mod">
          <ac:chgData name="69385 CHRISTOPHER SII HOW CHIONG" userId="9152c630-c9bf-47f2-86c7-c1d4c1c57352" providerId="ADAL" clId="{9B583B44-6102-4FCA-825D-72A13733524D}" dt="2021-01-04T05:53:15.766" v="1196" actId="478"/>
          <ac:spMkLst>
            <pc:docMk/>
            <pc:sldMk cId="2345181951" sldId="275"/>
            <ac:spMk id="13" creationId="{D55D6FF7-B05A-4B51-AEED-9110B698DFBE}"/>
          </ac:spMkLst>
        </pc:spChg>
        <pc:spChg chg="add del mod">
          <ac:chgData name="69385 CHRISTOPHER SII HOW CHIONG" userId="9152c630-c9bf-47f2-86c7-c1d4c1c57352" providerId="ADAL" clId="{9B583B44-6102-4FCA-825D-72A13733524D}" dt="2021-01-03T11:33:47.543" v="952" actId="478"/>
          <ac:spMkLst>
            <pc:docMk/>
            <pc:sldMk cId="2345181951" sldId="275"/>
            <ac:spMk id="14" creationId="{54E7C439-8825-4124-87BC-1A184CA239B2}"/>
          </ac:spMkLst>
        </pc:spChg>
        <pc:spChg chg="add mod">
          <ac:chgData name="69385 CHRISTOPHER SII HOW CHIONG" userId="9152c630-c9bf-47f2-86c7-c1d4c1c57352" providerId="ADAL" clId="{9B583B44-6102-4FCA-825D-72A13733524D}" dt="2021-01-03T11:36:28.773" v="978" actId="207"/>
          <ac:spMkLst>
            <pc:docMk/>
            <pc:sldMk cId="2345181951" sldId="275"/>
            <ac:spMk id="15" creationId="{D4EEA5C7-02EB-485B-90E2-3601EF158CDA}"/>
          </ac:spMkLst>
        </pc:spChg>
        <pc:spChg chg="add mod">
          <ac:chgData name="69385 CHRISTOPHER SII HOW CHIONG" userId="9152c630-c9bf-47f2-86c7-c1d4c1c57352" providerId="ADAL" clId="{9B583B44-6102-4FCA-825D-72A13733524D}" dt="2021-01-03T11:36:15.249" v="975" actId="1076"/>
          <ac:spMkLst>
            <pc:docMk/>
            <pc:sldMk cId="2345181951" sldId="275"/>
            <ac:spMk id="16" creationId="{0B3E25AC-3D6B-4608-A59E-B0747FEBDE87}"/>
          </ac:spMkLst>
        </pc:spChg>
        <pc:spChg chg="add mod">
          <ac:chgData name="69385 CHRISTOPHER SII HOW CHIONG" userId="9152c630-c9bf-47f2-86c7-c1d4c1c57352" providerId="ADAL" clId="{9B583B44-6102-4FCA-825D-72A13733524D}" dt="2021-01-03T11:36:22.509" v="977" actId="1076"/>
          <ac:spMkLst>
            <pc:docMk/>
            <pc:sldMk cId="2345181951" sldId="275"/>
            <ac:spMk id="17" creationId="{93616D4A-B58B-4AC4-B92A-FCE0B901C5CB}"/>
          </ac:spMkLst>
        </pc:spChg>
        <pc:picChg chg="add del mod">
          <ac:chgData name="69385 CHRISTOPHER SII HOW CHIONG" userId="9152c630-c9bf-47f2-86c7-c1d4c1c57352" providerId="ADAL" clId="{9B583B44-6102-4FCA-825D-72A13733524D}" dt="2021-01-04T05:53:15.865" v="1199" actId="478"/>
          <ac:picMkLst>
            <pc:docMk/>
            <pc:sldMk cId="2345181951" sldId="275"/>
            <ac:picMk id="4" creationId="{A8460762-B2DA-4182-9586-2F361F830258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5.831" v="1198" actId="478"/>
          <ac:picMkLst>
            <pc:docMk/>
            <pc:sldMk cId="2345181951" sldId="275"/>
            <ac:picMk id="5" creationId="{723273D7-4CB4-42DF-8F1B-603278663576}"/>
          </ac:picMkLst>
        </pc:picChg>
        <pc:picChg chg="add del mod modCrop">
          <ac:chgData name="69385 CHRISTOPHER SII HOW CHIONG" userId="9152c630-c9bf-47f2-86c7-c1d4c1c57352" providerId="ADAL" clId="{9B583B44-6102-4FCA-825D-72A13733524D}" dt="2021-01-04T05:53:15.799" v="1197" actId="478"/>
          <ac:picMkLst>
            <pc:docMk/>
            <pc:sldMk cId="2345181951" sldId="275"/>
            <ac:picMk id="6" creationId="{6ADA0FE6-89F7-4AE4-AE59-834F670A2862}"/>
          </ac:picMkLst>
        </pc:picChg>
        <pc:picChg chg="add del mod">
          <ac:chgData name="69385 CHRISTOPHER SII HOW CHIONG" userId="9152c630-c9bf-47f2-86c7-c1d4c1c57352" providerId="ADAL" clId="{9B583B44-6102-4FCA-825D-72A13733524D}" dt="2021-01-04T05:53:15.897" v="1200" actId="478"/>
          <ac:picMkLst>
            <pc:docMk/>
            <pc:sldMk cId="2345181951" sldId="275"/>
            <ac:picMk id="7" creationId="{DFAF20F3-1AE8-46CE-BD9F-C6EBB378580F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33:45.458" v="951" actId="1076"/>
          <ac:picMkLst>
            <pc:docMk/>
            <pc:sldMk cId="2345181951" sldId="275"/>
            <ac:picMk id="8" creationId="{B0A1907F-528D-4C12-B2C9-04C3E9CE92D6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25:40.629" v="909" actId="1076"/>
          <ac:picMkLst>
            <pc:docMk/>
            <pc:sldMk cId="2345181951" sldId="275"/>
            <ac:picMk id="9" creationId="{FD9CFFF2-96A6-47DC-BDCC-9F97A8ADB261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25:29.956" v="906" actId="1076"/>
          <ac:picMkLst>
            <pc:docMk/>
            <pc:sldMk cId="2345181951" sldId="275"/>
            <ac:picMk id="10" creationId="{379364D6-5F8D-4FCF-9037-1A7CE8E37D88}"/>
          </ac:picMkLst>
        </pc:picChg>
      </pc:sldChg>
      <pc:sldChg chg="addSp delSp modSp new del mod">
        <pc:chgData name="69385 CHRISTOPHER SII HOW CHIONG" userId="9152c630-c9bf-47f2-86c7-c1d4c1c57352" providerId="ADAL" clId="{9B583B44-6102-4FCA-825D-72A13733524D}" dt="2021-01-04T06:55:33.775" v="1600" actId="47"/>
        <pc:sldMkLst>
          <pc:docMk/>
          <pc:sldMk cId="3558436973" sldId="276"/>
        </pc:sldMkLst>
        <pc:spChg chg="del">
          <ac:chgData name="69385 CHRISTOPHER SII HOW CHIONG" userId="9152c630-c9bf-47f2-86c7-c1d4c1c57352" providerId="ADAL" clId="{9B583B44-6102-4FCA-825D-72A13733524D}" dt="2021-01-03T11:54:53.695" v="1077"/>
          <ac:spMkLst>
            <pc:docMk/>
            <pc:sldMk cId="3558436973" sldId="276"/>
            <ac:spMk id="3" creationId="{036CB14B-C44C-4C3B-954B-A11AF5163FA2}"/>
          </ac:spMkLst>
        </pc:spChg>
        <pc:spChg chg="add mod">
          <ac:chgData name="69385 CHRISTOPHER SII HOW CHIONG" userId="9152c630-c9bf-47f2-86c7-c1d4c1c57352" providerId="ADAL" clId="{9B583B44-6102-4FCA-825D-72A13733524D}" dt="2021-01-03T11:55:42.031" v="1087" actId="14100"/>
          <ac:spMkLst>
            <pc:docMk/>
            <pc:sldMk cId="3558436973" sldId="276"/>
            <ac:spMk id="8" creationId="{62BC9FD6-B34C-4FE4-8B9A-AC85D31413FC}"/>
          </ac:spMkLst>
        </pc:spChg>
        <pc:spChg chg="add mod">
          <ac:chgData name="69385 CHRISTOPHER SII HOW CHIONG" userId="9152c630-c9bf-47f2-86c7-c1d4c1c57352" providerId="ADAL" clId="{9B583B44-6102-4FCA-825D-72A13733524D}" dt="2021-01-03T11:55:58.411" v="1092" actId="1076"/>
          <ac:spMkLst>
            <pc:docMk/>
            <pc:sldMk cId="3558436973" sldId="276"/>
            <ac:spMk id="9" creationId="{06A6DAC7-55D7-421E-B73E-944833E625B3}"/>
          </ac:spMkLst>
        </pc:spChg>
        <pc:picChg chg="add del mod">
          <ac:chgData name="69385 CHRISTOPHER SII HOW CHIONG" userId="9152c630-c9bf-47f2-86c7-c1d4c1c57352" providerId="ADAL" clId="{9B583B44-6102-4FCA-825D-72A13733524D}" dt="2021-01-03T11:53:28.736" v="1060" actId="21"/>
          <ac:picMkLst>
            <pc:docMk/>
            <pc:sldMk cId="3558436973" sldId="276"/>
            <ac:picMk id="4" creationId="{046870D9-038D-49C3-9E37-7B3F8D6BBB57}"/>
          </ac:picMkLst>
        </pc:picChg>
        <pc:picChg chg="add mod">
          <ac:chgData name="69385 CHRISTOPHER SII HOW CHIONG" userId="9152c630-c9bf-47f2-86c7-c1d4c1c57352" providerId="ADAL" clId="{9B583B44-6102-4FCA-825D-72A13733524D}" dt="2021-01-03T11:54:03.803" v="1068" actId="14861"/>
          <ac:picMkLst>
            <pc:docMk/>
            <pc:sldMk cId="3558436973" sldId="276"/>
            <ac:picMk id="5" creationId="{3B728191-1E88-4071-92B7-41851221E94A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54:48.713" v="1076" actId="1076"/>
          <ac:picMkLst>
            <pc:docMk/>
            <pc:sldMk cId="3558436973" sldId="276"/>
            <ac:picMk id="6" creationId="{CFF6EF99-AEAE-4158-B9A8-417046C32BCB}"/>
          </ac:picMkLst>
        </pc:picChg>
        <pc:picChg chg="add mod modCrop">
          <ac:chgData name="69385 CHRISTOPHER SII HOW CHIONG" userId="9152c630-c9bf-47f2-86c7-c1d4c1c57352" providerId="ADAL" clId="{9B583B44-6102-4FCA-825D-72A13733524D}" dt="2021-01-03T11:55:24.528" v="1084" actId="14861"/>
          <ac:picMkLst>
            <pc:docMk/>
            <pc:sldMk cId="3558436973" sldId="276"/>
            <ac:picMk id="7" creationId="{C78B5AA4-C9CD-4DDE-BFAF-7F1C74315B34}"/>
          </ac:picMkLst>
        </pc:picChg>
      </pc:sldChg>
      <pc:sldChg chg="addSp delSp modSp new mod modTransition">
        <pc:chgData name="69385 CHRISTOPHER SII HOW CHIONG" userId="9152c630-c9bf-47f2-86c7-c1d4c1c57352" providerId="ADAL" clId="{9B583B44-6102-4FCA-825D-72A13733524D}" dt="2021-01-04T06:25:35.129" v="1359" actId="14861"/>
        <pc:sldMkLst>
          <pc:docMk/>
          <pc:sldMk cId="3949990230" sldId="277"/>
        </pc:sldMkLst>
        <pc:spChg chg="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2" creationId="{6FCA2A36-0292-4B02-940D-82A606E1F08A}"/>
          </ac:spMkLst>
        </pc:spChg>
        <pc:spChg chg="add del">
          <ac:chgData name="69385 CHRISTOPHER SII HOW CHIONG" userId="9152c630-c9bf-47f2-86c7-c1d4c1c57352" providerId="ADAL" clId="{9B583B44-6102-4FCA-825D-72A13733524D}" dt="2021-01-04T06:12:38.978" v="1304" actId="478"/>
          <ac:spMkLst>
            <pc:docMk/>
            <pc:sldMk cId="3949990230" sldId="277"/>
            <ac:spMk id="3" creationId="{B0533400-9FDD-4860-9ED7-3A0FAAD3766C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4" creationId="{8DDA30DB-B186-457A-9F58-39EDADFB292B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7" creationId="{C191FE2C-00B1-41FA-940C-2574CD031C2A}"/>
          </ac:spMkLst>
        </pc:spChg>
        <pc:spChg chg="add del mod">
          <ac:chgData name="69385 CHRISTOPHER SII HOW CHIONG" userId="9152c630-c9bf-47f2-86c7-c1d4c1c57352" providerId="ADAL" clId="{9B583B44-6102-4FCA-825D-72A13733524D}" dt="2021-01-04T05:58:33.530" v="1244" actId="478"/>
          <ac:spMkLst>
            <pc:docMk/>
            <pc:sldMk cId="3949990230" sldId="277"/>
            <ac:spMk id="10" creationId="{FA28BE6D-5E70-4576-A8F8-BF8071FB2457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11" creationId="{0BA88997-7FC3-4D22-9ADE-43E1D5645091}"/>
          </ac:spMkLst>
        </pc:spChg>
        <pc:spChg chg="add del mod">
          <ac:chgData name="69385 CHRISTOPHER SII HOW CHIONG" userId="9152c630-c9bf-47f2-86c7-c1d4c1c57352" providerId="ADAL" clId="{9B583B44-6102-4FCA-825D-72A13733524D}" dt="2021-01-04T05:59:32.447" v="1253"/>
          <ac:spMkLst>
            <pc:docMk/>
            <pc:sldMk cId="3949990230" sldId="277"/>
            <ac:spMk id="14" creationId="{58162736-CF8A-405C-BEA5-954DF28B066A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15" creationId="{464F2193-7692-46EC-A399-81B42A21FA29}"/>
          </ac:spMkLst>
        </pc:spChg>
        <pc:spChg chg="add del mod">
          <ac:chgData name="69385 CHRISTOPHER SII HOW CHIONG" userId="9152c630-c9bf-47f2-86c7-c1d4c1c57352" providerId="ADAL" clId="{9B583B44-6102-4FCA-825D-72A13733524D}" dt="2021-01-04T06:00:26.995" v="1261"/>
          <ac:spMkLst>
            <pc:docMk/>
            <pc:sldMk cId="3949990230" sldId="277"/>
            <ac:spMk id="16" creationId="{E3B85BBE-7159-47E8-A681-4730CAFE0534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17" creationId="{4A0F0ACF-7841-42F9-8743-D98C4407FDCC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21" creationId="{7895E4FD-4B25-4424-81C2-A52302F0D9B5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22" creationId="{66994611-57A9-48E4-830B-EC345C21F6CC}"/>
          </ac:spMkLst>
        </pc:spChg>
        <pc:spChg chg="add mod">
          <ac:chgData name="69385 CHRISTOPHER SII HOW CHIONG" userId="9152c630-c9bf-47f2-86c7-c1d4c1c57352" providerId="ADAL" clId="{9B583B44-6102-4FCA-825D-72A13733524D}" dt="2021-01-04T06:25:35.129" v="1359" actId="14861"/>
          <ac:spMkLst>
            <pc:docMk/>
            <pc:sldMk cId="3949990230" sldId="277"/>
            <ac:spMk id="23" creationId="{C20AB0D6-1F7A-493C-9845-885DFC181EDB}"/>
          </ac:spMkLst>
        </pc:sp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5" creationId="{45710089-41B9-4A62-A02B-27C83CEBA4CF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6" creationId="{35EDF2D8-9A76-4B34-9BBB-4C700E47B08A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8" creationId="{FB2C392E-03C6-4F5B-888D-A488987F65B6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9" creationId="{0BFED919-83DB-41FF-8A9F-C2783625A25E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12" creationId="{CA24EBD2-E695-4F39-BC6A-8D847AC42752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13" creationId="{8DD9926B-D326-477C-A71D-22F68AE98569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18" creationId="{19CB098C-EBB2-4993-AF48-500CB01DC9EB}"/>
          </ac:picMkLst>
        </pc:picChg>
        <pc:picChg chg="add mod modCrop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19" creationId="{01F4E728-CF03-45C6-88DD-06DAEC3E5D9A}"/>
          </ac:picMkLst>
        </pc:picChg>
        <pc:picChg chg="add mod">
          <ac:chgData name="69385 CHRISTOPHER SII HOW CHIONG" userId="9152c630-c9bf-47f2-86c7-c1d4c1c57352" providerId="ADAL" clId="{9B583B44-6102-4FCA-825D-72A13733524D}" dt="2021-01-04T06:25:35.129" v="1359" actId="14861"/>
          <ac:picMkLst>
            <pc:docMk/>
            <pc:sldMk cId="3949990230" sldId="277"/>
            <ac:picMk id="20" creationId="{875F1912-1278-4184-841E-B846C93D7BCC}"/>
          </ac:picMkLst>
        </pc:picChg>
      </pc:sldChg>
      <pc:sldChg chg="addSp delSp modSp new mod">
        <pc:chgData name="69385 CHRISTOPHER SII HOW CHIONG" userId="9152c630-c9bf-47f2-86c7-c1d4c1c57352" providerId="ADAL" clId="{9B583B44-6102-4FCA-825D-72A13733524D}" dt="2021-01-04T06:50:10.858" v="1539" actId="14100"/>
        <pc:sldMkLst>
          <pc:docMk/>
          <pc:sldMk cId="1799306619" sldId="278"/>
        </pc:sldMkLst>
        <pc:spChg chg="mod">
          <ac:chgData name="69385 CHRISTOPHER SII HOW CHIONG" userId="9152c630-c9bf-47f2-86c7-c1d4c1c57352" providerId="ADAL" clId="{9B583B44-6102-4FCA-825D-72A13733524D}" dt="2021-01-04T06:26:23.896" v="1362"/>
          <ac:spMkLst>
            <pc:docMk/>
            <pc:sldMk cId="1799306619" sldId="278"/>
            <ac:spMk id="2" creationId="{E75E51B2-6141-422B-A6DE-ECBA4A07FA71}"/>
          </ac:spMkLst>
        </pc:spChg>
        <pc:spChg chg="add del">
          <ac:chgData name="69385 CHRISTOPHER SII HOW CHIONG" userId="9152c630-c9bf-47f2-86c7-c1d4c1c57352" providerId="ADAL" clId="{9B583B44-6102-4FCA-825D-72A13733524D}" dt="2021-01-04T06:35:20.466" v="1435" actId="478"/>
          <ac:spMkLst>
            <pc:docMk/>
            <pc:sldMk cId="1799306619" sldId="278"/>
            <ac:spMk id="3" creationId="{AE43508E-80C8-430C-AB68-D87AF24BD332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6" creationId="{EBC270BC-990E-4D4D-8165-53592EF92317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9" creationId="{0309F4AC-2165-4514-9C85-95A3E607634F}"/>
          </ac:spMkLst>
        </pc:spChg>
        <pc:spChg chg="add mod">
          <ac:chgData name="69385 CHRISTOPHER SII HOW CHIONG" userId="9152c630-c9bf-47f2-86c7-c1d4c1c57352" providerId="ADAL" clId="{9B583B44-6102-4FCA-825D-72A13733524D}" dt="2021-01-04T06:50:10.858" v="1539" actId="14100"/>
          <ac:spMkLst>
            <pc:docMk/>
            <pc:sldMk cId="1799306619" sldId="278"/>
            <ac:spMk id="10" creationId="{9D319B06-5320-4F32-91BB-06C1671BEF63}"/>
          </ac:spMkLst>
        </pc:spChg>
        <pc:spChg chg="add del mod">
          <ac:chgData name="69385 CHRISTOPHER SII HOW CHIONG" userId="9152c630-c9bf-47f2-86c7-c1d4c1c57352" providerId="ADAL" clId="{9B583B44-6102-4FCA-825D-72A13733524D}" dt="2021-01-04T06:31:33.907" v="1402"/>
          <ac:spMkLst>
            <pc:docMk/>
            <pc:sldMk cId="1799306619" sldId="278"/>
            <ac:spMk id="17" creationId="{40BF63C2-4012-43A2-8281-636EE4350901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18" creationId="{0B92D73A-DFB5-424F-B83F-56A4C83EB066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19" creationId="{CF279C55-A041-4AD0-A6F6-1ED05FAD5295}"/>
          </ac:spMkLst>
        </pc:spChg>
        <pc:spChg chg="add del mod">
          <ac:chgData name="69385 CHRISTOPHER SII HOW CHIONG" userId="9152c630-c9bf-47f2-86c7-c1d4c1c57352" providerId="ADAL" clId="{9B583B44-6102-4FCA-825D-72A13733524D}" dt="2021-01-04T06:34:09.130" v="1426"/>
          <ac:spMkLst>
            <pc:docMk/>
            <pc:sldMk cId="1799306619" sldId="278"/>
            <ac:spMk id="20" creationId="{9788FC31-7B48-47EC-8E54-2619641061FC}"/>
          </ac:spMkLst>
        </pc:spChg>
        <pc:spChg chg="add del mod">
          <ac:chgData name="69385 CHRISTOPHER SII HOW CHIONG" userId="9152c630-c9bf-47f2-86c7-c1d4c1c57352" providerId="ADAL" clId="{9B583B44-6102-4FCA-825D-72A13733524D}" dt="2021-01-04T06:34:13.569" v="1428"/>
          <ac:spMkLst>
            <pc:docMk/>
            <pc:sldMk cId="1799306619" sldId="278"/>
            <ac:spMk id="21" creationId="{BD7EC497-2971-41F9-98EA-AE2BD453025F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22" creationId="{9762EF1C-A665-4D13-981C-01D5A8D62F33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23" creationId="{FF8741E8-93C6-400D-B055-B61725A5DD6F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25" creationId="{6D924B82-7B38-401E-88E2-CB31CEEE19EA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26" creationId="{20F67912-32F9-4AAF-8E7C-35891067D2BF}"/>
          </ac:spMkLst>
        </pc:spChg>
        <pc:spChg chg="add mod">
          <ac:chgData name="69385 CHRISTOPHER SII HOW CHIONG" userId="9152c630-c9bf-47f2-86c7-c1d4c1c57352" providerId="ADAL" clId="{9B583B44-6102-4FCA-825D-72A13733524D}" dt="2021-01-04T06:49:43.334" v="1536" actId="207"/>
          <ac:spMkLst>
            <pc:docMk/>
            <pc:sldMk cId="1799306619" sldId="278"/>
            <ac:spMk id="27" creationId="{A7FC9106-3003-4CA4-A689-92CDBA2D0C41}"/>
          </ac:spMkLst>
        </pc:spChg>
        <pc:picChg chg="add mod">
          <ac:chgData name="69385 CHRISTOPHER SII HOW CHIONG" userId="9152c630-c9bf-47f2-86c7-c1d4c1c57352" providerId="ADAL" clId="{9B583B44-6102-4FCA-825D-72A13733524D}" dt="2021-01-04T06:31:21.953" v="1399" actId="1076"/>
          <ac:picMkLst>
            <pc:docMk/>
            <pc:sldMk cId="1799306619" sldId="278"/>
            <ac:picMk id="4" creationId="{96CE95F4-A027-4EF9-8474-D73C310C8D59}"/>
          </ac:picMkLst>
        </pc:picChg>
        <pc:picChg chg="add mod">
          <ac:chgData name="69385 CHRISTOPHER SII HOW CHIONG" userId="9152c630-c9bf-47f2-86c7-c1d4c1c57352" providerId="ADAL" clId="{9B583B44-6102-4FCA-825D-72A13733524D}" dt="2021-01-04T06:31:21.953" v="1399" actId="1076"/>
          <ac:picMkLst>
            <pc:docMk/>
            <pc:sldMk cId="1799306619" sldId="278"/>
            <ac:picMk id="5" creationId="{9121916F-78EA-405E-8491-55A190E4A2E8}"/>
          </ac:picMkLst>
        </pc:picChg>
        <pc:picChg chg="add mod">
          <ac:chgData name="69385 CHRISTOPHER SII HOW CHIONG" userId="9152c630-c9bf-47f2-86c7-c1d4c1c57352" providerId="ADAL" clId="{9B583B44-6102-4FCA-825D-72A13733524D}" dt="2021-01-04T06:31:21.953" v="1399" actId="1076"/>
          <ac:picMkLst>
            <pc:docMk/>
            <pc:sldMk cId="1799306619" sldId="278"/>
            <ac:picMk id="7" creationId="{7921072B-5FC0-4A39-97A1-6DC3E78A5892}"/>
          </ac:picMkLst>
        </pc:picChg>
        <pc:picChg chg="add mod">
          <ac:chgData name="69385 CHRISTOPHER SII HOW CHIONG" userId="9152c630-c9bf-47f2-86c7-c1d4c1c57352" providerId="ADAL" clId="{9B583B44-6102-4FCA-825D-72A13733524D}" dt="2021-01-04T06:31:21.953" v="1399" actId="1076"/>
          <ac:picMkLst>
            <pc:docMk/>
            <pc:sldMk cId="1799306619" sldId="278"/>
            <ac:picMk id="8" creationId="{E38EA079-9D71-45FB-AA6E-F7598D770E73}"/>
          </ac:picMkLst>
        </pc:picChg>
        <pc:picChg chg="add mod">
          <ac:chgData name="69385 CHRISTOPHER SII HOW CHIONG" userId="9152c630-c9bf-47f2-86c7-c1d4c1c57352" providerId="ADAL" clId="{9B583B44-6102-4FCA-825D-72A13733524D}" dt="2021-01-04T06:33:00.377" v="1415" actId="14861"/>
          <ac:picMkLst>
            <pc:docMk/>
            <pc:sldMk cId="1799306619" sldId="278"/>
            <ac:picMk id="11" creationId="{A9AEE4DF-4061-4C3A-BCA4-725DAEDDE847}"/>
          </ac:picMkLst>
        </pc:picChg>
        <pc:picChg chg="add mod">
          <ac:chgData name="69385 CHRISTOPHER SII HOW CHIONG" userId="9152c630-c9bf-47f2-86c7-c1d4c1c57352" providerId="ADAL" clId="{9B583B44-6102-4FCA-825D-72A13733524D}" dt="2021-01-04T06:36:31.993" v="1448" actId="1076"/>
          <ac:picMkLst>
            <pc:docMk/>
            <pc:sldMk cId="1799306619" sldId="278"/>
            <ac:picMk id="12" creationId="{FCB12E89-218D-4B28-B410-73E4D5ABD2CC}"/>
          </ac:picMkLst>
        </pc:picChg>
        <pc:picChg chg="add mod">
          <ac:chgData name="69385 CHRISTOPHER SII HOW CHIONG" userId="9152c630-c9bf-47f2-86c7-c1d4c1c57352" providerId="ADAL" clId="{9B583B44-6102-4FCA-825D-72A13733524D}" dt="2021-01-04T06:35:42.793" v="1439" actId="14100"/>
          <ac:picMkLst>
            <pc:docMk/>
            <pc:sldMk cId="1799306619" sldId="278"/>
            <ac:picMk id="13" creationId="{24D640FD-86E2-4D9D-8203-16D2C555488A}"/>
          </ac:picMkLst>
        </pc:picChg>
        <pc:picChg chg="add mod">
          <ac:chgData name="69385 CHRISTOPHER SII HOW CHIONG" userId="9152c630-c9bf-47f2-86c7-c1d4c1c57352" providerId="ADAL" clId="{9B583B44-6102-4FCA-825D-72A13733524D}" dt="2021-01-04T06:33:27.878" v="1420" actId="14100"/>
          <ac:picMkLst>
            <pc:docMk/>
            <pc:sldMk cId="1799306619" sldId="278"/>
            <ac:picMk id="14" creationId="{56F6A647-4961-4374-9C25-F1001E176889}"/>
          </ac:picMkLst>
        </pc:picChg>
        <pc:picChg chg="add mod">
          <ac:chgData name="69385 CHRISTOPHER SII HOW CHIONG" userId="9152c630-c9bf-47f2-86c7-c1d4c1c57352" providerId="ADAL" clId="{9B583B44-6102-4FCA-825D-72A13733524D}" dt="2021-01-04T06:39:06.456" v="1463" actId="1076"/>
          <ac:picMkLst>
            <pc:docMk/>
            <pc:sldMk cId="1799306619" sldId="278"/>
            <ac:picMk id="15" creationId="{74CD6539-8964-47F5-BF4D-C23B896AC47B}"/>
          </ac:picMkLst>
        </pc:picChg>
        <pc:picChg chg="add mod">
          <ac:chgData name="69385 CHRISTOPHER SII HOW CHIONG" userId="9152c630-c9bf-47f2-86c7-c1d4c1c57352" providerId="ADAL" clId="{9B583B44-6102-4FCA-825D-72A13733524D}" dt="2021-01-04T06:37:01.745" v="1454" actId="1076"/>
          <ac:picMkLst>
            <pc:docMk/>
            <pc:sldMk cId="1799306619" sldId="278"/>
            <ac:picMk id="16" creationId="{DDA33BB4-78CE-4DCA-BAEE-23F105E83515}"/>
          </ac:picMkLst>
        </pc:picChg>
        <pc:picChg chg="add mod">
          <ac:chgData name="69385 CHRISTOPHER SII HOW CHIONG" userId="9152c630-c9bf-47f2-86c7-c1d4c1c57352" providerId="ADAL" clId="{9B583B44-6102-4FCA-825D-72A13733524D}" dt="2021-01-04T06:36:18.960" v="1446" actId="14861"/>
          <ac:picMkLst>
            <pc:docMk/>
            <pc:sldMk cId="1799306619" sldId="278"/>
            <ac:picMk id="24" creationId="{C94400D9-121C-4EBE-9ECD-6B81A3B65D36}"/>
          </ac:picMkLst>
        </pc:picChg>
      </pc:sldChg>
      <pc:sldChg chg="new del">
        <pc:chgData name="69385 CHRISTOPHER SII HOW CHIONG" userId="9152c630-c9bf-47f2-86c7-c1d4c1c57352" providerId="ADAL" clId="{9B583B44-6102-4FCA-825D-72A13733524D}" dt="2021-01-04T06:38:35.389" v="1460" actId="47"/>
        <pc:sldMkLst>
          <pc:docMk/>
          <pc:sldMk cId="3255999147" sldId="279"/>
        </pc:sldMkLst>
      </pc:sldChg>
      <pc:sldChg chg="addSp delSp modSp new mod">
        <pc:chgData name="69385 CHRISTOPHER SII HOW CHIONG" userId="9152c630-c9bf-47f2-86c7-c1d4c1c57352" providerId="ADAL" clId="{9B583B44-6102-4FCA-825D-72A13733524D}" dt="2021-01-04T06:51:05.616" v="1555" actId="20577"/>
        <pc:sldMkLst>
          <pc:docMk/>
          <pc:sldMk cId="4065399175" sldId="279"/>
        </pc:sldMkLst>
        <pc:spChg chg="mod">
          <ac:chgData name="69385 CHRISTOPHER SII HOW CHIONG" userId="9152c630-c9bf-47f2-86c7-c1d4c1c57352" providerId="ADAL" clId="{9B583B44-6102-4FCA-825D-72A13733524D}" dt="2021-01-04T06:51:05.616" v="1555" actId="20577"/>
          <ac:spMkLst>
            <pc:docMk/>
            <pc:sldMk cId="4065399175" sldId="279"/>
            <ac:spMk id="2" creationId="{7C1D6F63-B667-49B9-AF7C-9D8213460D05}"/>
          </ac:spMkLst>
        </pc:spChg>
        <pc:spChg chg="add del">
          <ac:chgData name="69385 CHRISTOPHER SII HOW CHIONG" userId="9152c630-c9bf-47f2-86c7-c1d4c1c57352" providerId="ADAL" clId="{9B583B44-6102-4FCA-825D-72A13733524D}" dt="2021-01-04T06:46:32.752" v="1512" actId="478"/>
          <ac:spMkLst>
            <pc:docMk/>
            <pc:sldMk cId="4065399175" sldId="279"/>
            <ac:spMk id="3" creationId="{2362810B-9201-4C7D-BA06-B849CBBB9FD6}"/>
          </ac:spMkLst>
        </pc:spChg>
        <pc:spChg chg="add mod">
          <ac:chgData name="69385 CHRISTOPHER SII HOW CHIONG" userId="9152c630-c9bf-47f2-86c7-c1d4c1c57352" providerId="ADAL" clId="{9B583B44-6102-4FCA-825D-72A13733524D}" dt="2021-01-04T06:49:53.745" v="1537" actId="207"/>
          <ac:spMkLst>
            <pc:docMk/>
            <pc:sldMk cId="4065399175" sldId="279"/>
            <ac:spMk id="9" creationId="{0A9D2210-4C09-42CC-9E7A-E100AA7B0935}"/>
          </ac:spMkLst>
        </pc:spChg>
        <pc:spChg chg="add mod">
          <ac:chgData name="69385 CHRISTOPHER SII HOW CHIONG" userId="9152c630-c9bf-47f2-86c7-c1d4c1c57352" providerId="ADAL" clId="{9B583B44-6102-4FCA-825D-72A13733524D}" dt="2021-01-04T06:49:53.745" v="1537" actId="207"/>
          <ac:spMkLst>
            <pc:docMk/>
            <pc:sldMk cId="4065399175" sldId="279"/>
            <ac:spMk id="10" creationId="{1907DDB1-7A3E-4490-A857-EC10D1B0DEC2}"/>
          </ac:spMkLst>
        </pc:spChg>
        <pc:spChg chg="add del mod">
          <ac:chgData name="69385 CHRISTOPHER SII HOW CHIONG" userId="9152c630-c9bf-47f2-86c7-c1d4c1c57352" providerId="ADAL" clId="{9B583B44-6102-4FCA-825D-72A13733524D}" dt="2021-01-04T06:43:24.193" v="1493"/>
          <ac:spMkLst>
            <pc:docMk/>
            <pc:sldMk cId="4065399175" sldId="279"/>
            <ac:spMk id="11" creationId="{21E4DC05-0E6D-4C74-B18F-5013ADE8F8C5}"/>
          </ac:spMkLst>
        </pc:spChg>
        <pc:spChg chg="add mod">
          <ac:chgData name="69385 CHRISTOPHER SII HOW CHIONG" userId="9152c630-c9bf-47f2-86c7-c1d4c1c57352" providerId="ADAL" clId="{9B583B44-6102-4FCA-825D-72A13733524D}" dt="2021-01-04T06:49:53.745" v="1537" actId="207"/>
          <ac:spMkLst>
            <pc:docMk/>
            <pc:sldMk cId="4065399175" sldId="279"/>
            <ac:spMk id="12" creationId="{D0492050-D2C3-4046-8F29-94D40329DB41}"/>
          </ac:spMkLst>
        </pc:spChg>
        <pc:spChg chg="add mod">
          <ac:chgData name="69385 CHRISTOPHER SII HOW CHIONG" userId="9152c630-c9bf-47f2-86c7-c1d4c1c57352" providerId="ADAL" clId="{9B583B44-6102-4FCA-825D-72A13733524D}" dt="2021-01-04T06:49:53.745" v="1537" actId="207"/>
          <ac:spMkLst>
            <pc:docMk/>
            <pc:sldMk cId="4065399175" sldId="279"/>
            <ac:spMk id="13" creationId="{5E9E0E0C-9567-4E5E-AF5A-FAFC562D282E}"/>
          </ac:spMkLst>
        </pc:spChg>
        <pc:spChg chg="add mod">
          <ac:chgData name="69385 CHRISTOPHER SII HOW CHIONG" userId="9152c630-c9bf-47f2-86c7-c1d4c1c57352" providerId="ADAL" clId="{9B583B44-6102-4FCA-825D-72A13733524D}" dt="2021-01-04T06:47:22.025" v="1521" actId="13822"/>
          <ac:spMkLst>
            <pc:docMk/>
            <pc:sldMk cId="4065399175" sldId="279"/>
            <ac:spMk id="16" creationId="{2D8D36EC-3F26-49F2-8887-AF16F761652E}"/>
          </ac:spMkLst>
        </pc:spChg>
        <pc:spChg chg="add mod">
          <ac:chgData name="69385 CHRISTOPHER SII HOW CHIONG" userId="9152c630-c9bf-47f2-86c7-c1d4c1c57352" providerId="ADAL" clId="{9B583B44-6102-4FCA-825D-72A13733524D}" dt="2021-01-04T06:47:52.476" v="1526" actId="14100"/>
          <ac:spMkLst>
            <pc:docMk/>
            <pc:sldMk cId="4065399175" sldId="279"/>
            <ac:spMk id="17" creationId="{89E977A7-A23D-49C0-9BB5-1B791D10FD4E}"/>
          </ac:spMkLst>
        </pc:spChg>
        <pc:spChg chg="add mod">
          <ac:chgData name="69385 CHRISTOPHER SII HOW CHIONG" userId="9152c630-c9bf-47f2-86c7-c1d4c1c57352" providerId="ADAL" clId="{9B583B44-6102-4FCA-825D-72A13733524D}" dt="2021-01-04T06:48:15.230" v="1532" actId="14100"/>
          <ac:spMkLst>
            <pc:docMk/>
            <pc:sldMk cId="4065399175" sldId="279"/>
            <ac:spMk id="18" creationId="{6EBB6B84-174E-4CEA-973C-DBD5560F04C8}"/>
          </ac:spMkLst>
        </pc:spChg>
        <pc:picChg chg="add mod">
          <ac:chgData name="69385 CHRISTOPHER SII HOW CHIONG" userId="9152c630-c9bf-47f2-86c7-c1d4c1c57352" providerId="ADAL" clId="{9B583B44-6102-4FCA-825D-72A13733524D}" dt="2021-01-04T06:42:09.089" v="1483" actId="14861"/>
          <ac:picMkLst>
            <pc:docMk/>
            <pc:sldMk cId="4065399175" sldId="279"/>
            <ac:picMk id="4" creationId="{290BD121-5D94-4A6E-9A72-45241FB16E0F}"/>
          </ac:picMkLst>
        </pc:picChg>
        <pc:picChg chg="add mod">
          <ac:chgData name="69385 CHRISTOPHER SII HOW CHIONG" userId="9152c630-c9bf-47f2-86c7-c1d4c1c57352" providerId="ADAL" clId="{9B583B44-6102-4FCA-825D-72A13733524D}" dt="2021-01-04T06:42:38.263" v="1487" actId="1076"/>
          <ac:picMkLst>
            <pc:docMk/>
            <pc:sldMk cId="4065399175" sldId="279"/>
            <ac:picMk id="5" creationId="{38D782A4-3684-4455-B4AA-0FC4AEFC9679}"/>
          </ac:picMkLst>
        </pc:picChg>
        <pc:picChg chg="add mod">
          <ac:chgData name="69385 CHRISTOPHER SII HOW CHIONG" userId="9152c630-c9bf-47f2-86c7-c1d4c1c57352" providerId="ADAL" clId="{9B583B44-6102-4FCA-825D-72A13733524D}" dt="2021-01-04T06:43:19.543" v="1491" actId="1076"/>
          <ac:picMkLst>
            <pc:docMk/>
            <pc:sldMk cId="4065399175" sldId="279"/>
            <ac:picMk id="6" creationId="{A1CA40D4-8A8B-45E4-ADB0-152150CD2845}"/>
          </ac:picMkLst>
        </pc:picChg>
        <pc:picChg chg="add mod">
          <ac:chgData name="69385 CHRISTOPHER SII HOW CHIONG" userId="9152c630-c9bf-47f2-86c7-c1d4c1c57352" providerId="ADAL" clId="{9B583B44-6102-4FCA-825D-72A13733524D}" dt="2021-01-04T06:42:09.089" v="1483" actId="14861"/>
          <ac:picMkLst>
            <pc:docMk/>
            <pc:sldMk cId="4065399175" sldId="279"/>
            <ac:picMk id="7" creationId="{34ED66D4-914F-4B33-A331-D0619B8814AD}"/>
          </ac:picMkLst>
        </pc:picChg>
        <pc:picChg chg="add mod">
          <ac:chgData name="69385 CHRISTOPHER SII HOW CHIONG" userId="9152c630-c9bf-47f2-86c7-c1d4c1c57352" providerId="ADAL" clId="{9B583B44-6102-4FCA-825D-72A13733524D}" dt="2021-01-04T06:44:25.228" v="1501" actId="1076"/>
          <ac:picMkLst>
            <pc:docMk/>
            <pc:sldMk cId="4065399175" sldId="279"/>
            <ac:picMk id="8" creationId="{01A9C567-334B-4651-964C-4DD871E0EAE8}"/>
          </ac:picMkLst>
        </pc:picChg>
        <pc:picChg chg="add mod modCrop">
          <ac:chgData name="69385 CHRISTOPHER SII HOW CHIONG" userId="9152c630-c9bf-47f2-86c7-c1d4c1c57352" providerId="ADAL" clId="{9B583B44-6102-4FCA-825D-72A13733524D}" dt="2021-01-04T06:46:29.682" v="1511" actId="14861"/>
          <ac:picMkLst>
            <pc:docMk/>
            <pc:sldMk cId="4065399175" sldId="279"/>
            <ac:picMk id="15" creationId="{DE2CF460-A83A-4669-96C3-F2EB9FE3F64E}"/>
          </ac:picMkLst>
        </pc:picChg>
      </pc:sldChg>
      <pc:sldChg chg="addSp delSp modSp new mod">
        <pc:chgData name="69385 CHRISTOPHER SII HOW CHIONG" userId="9152c630-c9bf-47f2-86c7-c1d4c1c57352" providerId="ADAL" clId="{9B583B44-6102-4FCA-825D-72A13733524D}" dt="2021-01-04T06:55:27.351" v="1599" actId="1076"/>
        <pc:sldMkLst>
          <pc:docMk/>
          <pc:sldMk cId="167536225" sldId="280"/>
        </pc:sldMkLst>
        <pc:spChg chg="mod">
          <ac:chgData name="69385 CHRISTOPHER SII HOW CHIONG" userId="9152c630-c9bf-47f2-86c7-c1d4c1c57352" providerId="ADAL" clId="{9B583B44-6102-4FCA-825D-72A13733524D}" dt="2021-01-04T06:51:09.264" v="1562" actId="20577"/>
          <ac:spMkLst>
            <pc:docMk/>
            <pc:sldMk cId="167536225" sldId="280"/>
            <ac:spMk id="2" creationId="{F5763615-2387-42DA-A4AA-89B220D454A1}"/>
          </ac:spMkLst>
        </pc:spChg>
        <pc:spChg chg="del">
          <ac:chgData name="69385 CHRISTOPHER SII HOW CHIONG" userId="9152c630-c9bf-47f2-86c7-c1d4c1c57352" providerId="ADAL" clId="{9B583B44-6102-4FCA-825D-72A13733524D}" dt="2021-01-04T06:53:08.692" v="1575" actId="478"/>
          <ac:spMkLst>
            <pc:docMk/>
            <pc:sldMk cId="167536225" sldId="280"/>
            <ac:spMk id="3" creationId="{653F7A79-5BA8-4672-B765-31A94BAB35F1}"/>
          </ac:spMkLst>
        </pc:spChg>
        <pc:spChg chg="add mod">
          <ac:chgData name="69385 CHRISTOPHER SII HOW CHIONG" userId="9152c630-c9bf-47f2-86c7-c1d4c1c57352" providerId="ADAL" clId="{9B583B44-6102-4FCA-825D-72A13733524D}" dt="2021-01-04T06:55:27.351" v="1599" actId="1076"/>
          <ac:spMkLst>
            <pc:docMk/>
            <pc:sldMk cId="167536225" sldId="280"/>
            <ac:spMk id="7" creationId="{DF4F3F7E-0038-45A2-8756-FAE62A1921E7}"/>
          </ac:spMkLst>
        </pc:spChg>
        <pc:spChg chg="add mod">
          <ac:chgData name="69385 CHRISTOPHER SII HOW CHIONG" userId="9152c630-c9bf-47f2-86c7-c1d4c1c57352" providerId="ADAL" clId="{9B583B44-6102-4FCA-825D-72A13733524D}" dt="2021-01-04T06:55:14.953" v="1595" actId="14100"/>
          <ac:spMkLst>
            <pc:docMk/>
            <pc:sldMk cId="167536225" sldId="280"/>
            <ac:spMk id="8" creationId="{B92D3A29-71D0-4B35-9B37-107C1A4DCBC3}"/>
          </ac:spMkLst>
        </pc:spChg>
        <pc:picChg chg="add mod">
          <ac:chgData name="69385 CHRISTOPHER SII HOW CHIONG" userId="9152c630-c9bf-47f2-86c7-c1d4c1c57352" providerId="ADAL" clId="{9B583B44-6102-4FCA-825D-72A13733524D}" dt="2021-01-04T06:53:02.649" v="1574" actId="14861"/>
          <ac:picMkLst>
            <pc:docMk/>
            <pc:sldMk cId="167536225" sldId="280"/>
            <ac:picMk id="4" creationId="{E212FE5C-0518-48D5-8750-3B4ECF19EDCB}"/>
          </ac:picMkLst>
        </pc:picChg>
        <pc:picChg chg="add mod">
          <ac:chgData name="69385 CHRISTOPHER SII HOW CHIONG" userId="9152c630-c9bf-47f2-86c7-c1d4c1c57352" providerId="ADAL" clId="{9B583B44-6102-4FCA-825D-72A13733524D}" dt="2021-01-04T06:55:19.942" v="1597" actId="1076"/>
          <ac:picMkLst>
            <pc:docMk/>
            <pc:sldMk cId="167536225" sldId="280"/>
            <ac:picMk id="5" creationId="{6C8FF332-EC8F-479F-9908-5FF257CB8CDB}"/>
          </ac:picMkLst>
        </pc:picChg>
        <pc:picChg chg="add mod">
          <ac:chgData name="69385 CHRISTOPHER SII HOW CHIONG" userId="9152c630-c9bf-47f2-86c7-c1d4c1c57352" providerId="ADAL" clId="{9B583B44-6102-4FCA-825D-72A13733524D}" dt="2021-01-04T06:54:47.706" v="1590" actId="1076"/>
          <ac:picMkLst>
            <pc:docMk/>
            <pc:sldMk cId="167536225" sldId="280"/>
            <ac:picMk id="6" creationId="{95E95DD5-36A7-49D7-B2DB-5C6FAB60BD2D}"/>
          </ac:picMkLst>
        </pc:picChg>
      </pc:sldChg>
    </pc:docChg>
  </pc:docChgLst>
  <pc:docChgLst>
    <pc:chgData name="CHRISTOPHER SII HOW CHIONG" userId="9152c630-c9bf-47f2-86c7-c1d4c1c57352" providerId="ADAL" clId="{76E86D6F-14D8-4010-998B-F22A92F7ACA1}"/>
    <pc:docChg chg="undo custSel mod addSld modSld addMainMaster delMainMaster">
      <pc:chgData name="CHRISTOPHER SII HOW CHIONG" userId="9152c630-c9bf-47f2-86c7-c1d4c1c57352" providerId="ADAL" clId="{76E86D6F-14D8-4010-998B-F22A92F7ACA1}" dt="2020-07-05T10:42:52.380" v="257" actId="1076"/>
      <pc:docMkLst>
        <pc:docMk/>
      </pc:docMkLst>
      <pc:sldChg chg="addSp delSp modSp new mod modMedia setBg modClrScheme addAnim delAnim setClrOvrMap delDesignElem chgLayout">
        <pc:chgData name="CHRISTOPHER SII HOW CHIONG" userId="9152c630-c9bf-47f2-86c7-c1d4c1c57352" providerId="ADAL" clId="{76E86D6F-14D8-4010-998B-F22A92F7ACA1}" dt="2020-07-05T10:42:52.380" v="257" actId="1076"/>
        <pc:sldMkLst>
          <pc:docMk/>
          <pc:sldMk cId="3403344352" sldId="256"/>
        </pc:sldMkLst>
        <pc:spChg chg="mod">
          <ac:chgData name="CHRISTOPHER SII HOW CHIONG" userId="9152c630-c9bf-47f2-86c7-c1d4c1c57352" providerId="ADAL" clId="{76E86D6F-14D8-4010-998B-F22A92F7ACA1}" dt="2020-07-05T10:42:29.780" v="256" actId="20577"/>
          <ac:spMkLst>
            <pc:docMk/>
            <pc:sldMk cId="3403344352" sldId="256"/>
            <ac:spMk id="2" creationId="{B457D420-D54A-4A65-8638-D83E9BACB29B}"/>
          </ac:spMkLst>
        </pc:spChg>
        <pc:spChg chg="del mod">
          <ac:chgData name="CHRISTOPHER SII HOW CHIONG" userId="9152c630-c9bf-47f2-86c7-c1d4c1c57352" providerId="ADAL" clId="{76E86D6F-14D8-4010-998B-F22A92F7ACA1}" dt="2020-07-05T10:35:16.152" v="87" actId="478"/>
          <ac:spMkLst>
            <pc:docMk/>
            <pc:sldMk cId="3403344352" sldId="256"/>
            <ac:spMk id="3" creationId="{7B4FA1F8-B5DB-4229-9C3D-1AB3A9CCD611}"/>
          </ac:spMkLst>
        </pc:spChg>
        <pc:spChg chg="add del mod">
          <ac:chgData name="CHRISTOPHER SII HOW CHIONG" userId="9152c630-c9bf-47f2-86c7-c1d4c1c57352" providerId="ADAL" clId="{76E86D6F-14D8-4010-998B-F22A92F7ACA1}" dt="2020-07-05T10:35:24.594" v="90" actId="478"/>
          <ac:spMkLst>
            <pc:docMk/>
            <pc:sldMk cId="3403344352" sldId="256"/>
            <ac:spMk id="7" creationId="{3A91F503-857C-4D3A-9696-1CB31275E33A}"/>
          </ac:spMkLst>
        </pc:spChg>
        <pc:spChg chg="add del">
          <ac:chgData name="CHRISTOPHER SII HOW CHIONG" userId="9152c630-c9bf-47f2-86c7-c1d4c1c57352" providerId="ADAL" clId="{76E86D6F-14D8-4010-998B-F22A92F7ACA1}" dt="2020-07-05T10:31:17.041" v="2" actId="26606"/>
          <ac:spMkLst>
            <pc:docMk/>
            <pc:sldMk cId="3403344352" sldId="256"/>
            <ac:spMk id="9" creationId="{D9FB580A-BA0E-4D5E-90F4-C42767A78389}"/>
          </ac:spMkLst>
        </pc:spChg>
        <pc:spChg chg="add del">
          <ac:chgData name="CHRISTOPHER SII HOW CHIONG" userId="9152c630-c9bf-47f2-86c7-c1d4c1c57352" providerId="ADAL" clId="{76E86D6F-14D8-4010-998B-F22A92F7ACA1}" dt="2020-07-05T10:31:17.041" v="2" actId="26606"/>
          <ac:spMkLst>
            <pc:docMk/>
            <pc:sldMk cId="3403344352" sldId="256"/>
            <ac:spMk id="11" creationId="{66FE6C92-1731-4FD3-9F27-3D29161BB9BE}"/>
          </ac:spMkLst>
        </pc:spChg>
        <pc:spChg chg="add del">
          <ac:chgData name="CHRISTOPHER SII HOW CHIONG" userId="9152c630-c9bf-47f2-86c7-c1d4c1c57352" providerId="ADAL" clId="{76E86D6F-14D8-4010-998B-F22A92F7ACA1}" dt="2020-07-05T10:31:17.041" v="2" actId="26606"/>
          <ac:spMkLst>
            <pc:docMk/>
            <pc:sldMk cId="3403344352" sldId="256"/>
            <ac:spMk id="13" creationId="{C5CB530E-515E-412C-9DF1-5F8FFBD6F383}"/>
          </ac:spMkLst>
        </pc:spChg>
        <pc:spChg chg="add del">
          <ac:chgData name="CHRISTOPHER SII HOW CHIONG" userId="9152c630-c9bf-47f2-86c7-c1d4c1c57352" providerId="ADAL" clId="{76E86D6F-14D8-4010-998B-F22A92F7ACA1}" dt="2020-07-05T10:31:17.041" v="2" actId="26606"/>
          <ac:spMkLst>
            <pc:docMk/>
            <pc:sldMk cId="3403344352" sldId="256"/>
            <ac:spMk id="15" creationId="{712D4376-A578-4FF1-94FC-245E7A6A489F}"/>
          </ac:spMkLst>
        </pc:spChg>
        <pc:spChg chg="add del">
          <ac:chgData name="CHRISTOPHER SII HOW CHIONG" userId="9152c630-c9bf-47f2-86c7-c1d4c1c57352" providerId="ADAL" clId="{76E86D6F-14D8-4010-998B-F22A92F7ACA1}" dt="2020-07-05T10:31:17.041" v="2" actId="26606"/>
          <ac:spMkLst>
            <pc:docMk/>
            <pc:sldMk cId="3403344352" sldId="256"/>
            <ac:spMk id="17" creationId="{AEA7509D-F04F-40CB-A0B3-EEF16499CC9F}"/>
          </ac:spMkLst>
        </pc:spChg>
        <pc:spChg chg="add del">
          <ac:chgData name="CHRISTOPHER SII HOW CHIONG" userId="9152c630-c9bf-47f2-86c7-c1d4c1c57352" providerId="ADAL" clId="{76E86D6F-14D8-4010-998B-F22A92F7ACA1}" dt="2020-07-05T10:31:28.060" v="6" actId="26606"/>
          <ac:spMkLst>
            <pc:docMk/>
            <pc:sldMk cId="3403344352" sldId="256"/>
            <ac:spMk id="20" creationId="{4063B759-00FC-46D1-9898-8E8625268FAF}"/>
          </ac:spMkLst>
        </pc:spChg>
        <pc:spChg chg="add del">
          <ac:chgData name="CHRISTOPHER SII HOW CHIONG" userId="9152c630-c9bf-47f2-86c7-c1d4c1c57352" providerId="ADAL" clId="{76E86D6F-14D8-4010-998B-F22A92F7ACA1}" dt="2020-07-05T10:31:28.060" v="6" actId="26606"/>
          <ac:spMkLst>
            <pc:docMk/>
            <pc:sldMk cId="3403344352" sldId="256"/>
            <ac:spMk id="21" creationId="{D5B012D8-7F27-4758-9AC6-C889B154BD73}"/>
          </ac:spMkLst>
        </pc:spChg>
        <pc:spChg chg="add del">
          <ac:chgData name="CHRISTOPHER SII HOW CHIONG" userId="9152c630-c9bf-47f2-86c7-c1d4c1c57352" providerId="ADAL" clId="{76E86D6F-14D8-4010-998B-F22A92F7ACA1}" dt="2020-07-05T10:31:30.749" v="8" actId="26606"/>
          <ac:spMkLst>
            <pc:docMk/>
            <pc:sldMk cId="3403344352" sldId="256"/>
            <ac:spMk id="23" creationId="{7A18C9FB-EC4C-4DAE-8F7D-C6E5AF607958}"/>
          </ac:spMkLst>
        </pc:spChg>
        <pc:spChg chg="add del">
          <ac:chgData name="CHRISTOPHER SII HOW CHIONG" userId="9152c630-c9bf-47f2-86c7-c1d4c1c57352" providerId="ADAL" clId="{76E86D6F-14D8-4010-998B-F22A92F7ACA1}" dt="2020-07-05T10:31:30.749" v="8" actId="26606"/>
          <ac:spMkLst>
            <pc:docMk/>
            <pc:sldMk cId="3403344352" sldId="256"/>
            <ac:spMk id="25" creationId="{5DC75FBE-6346-435A-B28A-51464B721091}"/>
          </ac:spMkLst>
        </pc:spChg>
        <pc:spChg chg="add del">
          <ac:chgData name="CHRISTOPHER SII HOW CHIONG" userId="9152c630-c9bf-47f2-86c7-c1d4c1c57352" providerId="ADAL" clId="{76E86D6F-14D8-4010-998B-F22A92F7ACA1}" dt="2020-07-05T10:31:31.741" v="10" actId="26606"/>
          <ac:spMkLst>
            <pc:docMk/>
            <pc:sldMk cId="3403344352" sldId="256"/>
            <ac:spMk id="28" creationId="{007891EC-4501-44ED-A8C8-B11B6DB767AB}"/>
          </ac:spMkLst>
        </pc:spChg>
        <pc:spChg chg="add del">
          <ac:chgData name="CHRISTOPHER SII HOW CHIONG" userId="9152c630-c9bf-47f2-86c7-c1d4c1c57352" providerId="ADAL" clId="{76E86D6F-14D8-4010-998B-F22A92F7ACA1}" dt="2020-07-05T10:31:33.658" v="12" actId="26606"/>
          <ac:spMkLst>
            <pc:docMk/>
            <pc:sldMk cId="3403344352" sldId="256"/>
            <ac:spMk id="31" creationId="{6FB6BA45-21D7-4ECD-971E-90FC03AE182A}"/>
          </ac:spMkLst>
        </pc:spChg>
        <pc:spChg chg="add del">
          <ac:chgData name="CHRISTOPHER SII HOW CHIONG" userId="9152c630-c9bf-47f2-86c7-c1d4c1c57352" providerId="ADAL" clId="{76E86D6F-14D8-4010-998B-F22A92F7ACA1}" dt="2020-07-05T10:31:33.658" v="12" actId="26606"/>
          <ac:spMkLst>
            <pc:docMk/>
            <pc:sldMk cId="3403344352" sldId="256"/>
            <ac:spMk id="33" creationId="{EED8D03E-F375-4E67-B932-FF9B007BB420}"/>
          </ac:spMkLst>
        </pc:spChg>
        <pc:spChg chg="add del">
          <ac:chgData name="CHRISTOPHER SII HOW CHIONG" userId="9152c630-c9bf-47f2-86c7-c1d4c1c57352" providerId="ADAL" clId="{76E86D6F-14D8-4010-998B-F22A92F7ACA1}" dt="2020-07-05T10:31:34.272" v="14" actId="26606"/>
          <ac:spMkLst>
            <pc:docMk/>
            <pc:sldMk cId="3403344352" sldId="256"/>
            <ac:spMk id="35" creationId="{7A18C9FB-EC4C-4DAE-8F7D-C6E5AF607958}"/>
          </ac:spMkLst>
        </pc:spChg>
        <pc:spChg chg="add del">
          <ac:chgData name="CHRISTOPHER SII HOW CHIONG" userId="9152c630-c9bf-47f2-86c7-c1d4c1c57352" providerId="ADAL" clId="{76E86D6F-14D8-4010-998B-F22A92F7ACA1}" dt="2020-07-05T10:31:34.272" v="14" actId="26606"/>
          <ac:spMkLst>
            <pc:docMk/>
            <pc:sldMk cId="3403344352" sldId="256"/>
            <ac:spMk id="37" creationId="{F47DB6CD-8E9E-4643-B3B6-01BD80429B3C}"/>
          </ac:spMkLst>
        </pc:spChg>
        <pc:spChg chg="add del">
          <ac:chgData name="CHRISTOPHER SII HOW CHIONG" userId="9152c630-c9bf-47f2-86c7-c1d4c1c57352" providerId="ADAL" clId="{76E86D6F-14D8-4010-998B-F22A92F7ACA1}" dt="2020-07-05T10:31:36.666" v="16" actId="26606"/>
          <ac:spMkLst>
            <pc:docMk/>
            <pc:sldMk cId="3403344352" sldId="256"/>
            <ac:spMk id="39" creationId="{24EF3E42-675E-4E84-AA5A-E233060C0D3C}"/>
          </ac:spMkLst>
        </pc:spChg>
        <pc:spChg chg="add del">
          <ac:chgData name="CHRISTOPHER SII HOW CHIONG" userId="9152c630-c9bf-47f2-86c7-c1d4c1c57352" providerId="ADAL" clId="{76E86D6F-14D8-4010-998B-F22A92F7ACA1}" dt="2020-07-05T10:31:36.666" v="16" actId="26606"/>
          <ac:spMkLst>
            <pc:docMk/>
            <pc:sldMk cId="3403344352" sldId="256"/>
            <ac:spMk id="40" creationId="{0F3B65B4-B443-446A-9981-E6E89B0B75C1}"/>
          </ac:spMkLst>
        </pc:spChg>
        <pc:spChg chg="add del">
          <ac:chgData name="CHRISTOPHER SII HOW CHIONG" userId="9152c630-c9bf-47f2-86c7-c1d4c1c57352" providerId="ADAL" clId="{76E86D6F-14D8-4010-998B-F22A92F7ACA1}" dt="2020-07-05T10:31:36.666" v="16" actId="26606"/>
          <ac:spMkLst>
            <pc:docMk/>
            <pc:sldMk cId="3403344352" sldId="256"/>
            <ac:spMk id="42" creationId="{12FD6970-15B8-49A1-B818-28F5A444F8CA}"/>
          </ac:spMkLst>
        </pc:spChg>
        <pc:spChg chg="add del">
          <ac:chgData name="CHRISTOPHER SII HOW CHIONG" userId="9152c630-c9bf-47f2-86c7-c1d4c1c57352" providerId="ADAL" clId="{76E86D6F-14D8-4010-998B-F22A92F7ACA1}" dt="2020-07-05T10:31:39.351" v="18" actId="26606"/>
          <ac:spMkLst>
            <pc:docMk/>
            <pc:sldMk cId="3403344352" sldId="256"/>
            <ac:spMk id="46" creationId="{7A18C9FB-EC4C-4DAE-8F7D-C6E5AF607958}"/>
          </ac:spMkLst>
        </pc:spChg>
        <pc:spChg chg="add del">
          <ac:chgData name="CHRISTOPHER SII HOW CHIONG" userId="9152c630-c9bf-47f2-86c7-c1d4c1c57352" providerId="ADAL" clId="{76E86D6F-14D8-4010-998B-F22A92F7ACA1}" dt="2020-07-05T10:31:39.351" v="18" actId="26606"/>
          <ac:spMkLst>
            <pc:docMk/>
            <pc:sldMk cId="3403344352" sldId="256"/>
            <ac:spMk id="48" creationId="{F47DB6CD-8E9E-4643-B3B6-01BD80429B3C}"/>
          </ac:spMkLst>
        </pc:spChg>
        <pc:spChg chg="add del">
          <ac:chgData name="CHRISTOPHER SII HOW CHIONG" userId="9152c630-c9bf-47f2-86c7-c1d4c1c57352" providerId="ADAL" clId="{76E86D6F-14D8-4010-998B-F22A92F7ACA1}" dt="2020-07-05T10:31:43.180" v="20" actId="26606"/>
          <ac:spMkLst>
            <pc:docMk/>
            <pc:sldMk cId="3403344352" sldId="256"/>
            <ac:spMk id="50" creationId="{26B4480E-B7FF-4481-890E-043A69AE6FE2}"/>
          </ac:spMkLst>
        </pc:spChg>
        <pc:spChg chg="add del">
          <ac:chgData name="CHRISTOPHER SII HOW CHIONG" userId="9152c630-c9bf-47f2-86c7-c1d4c1c57352" providerId="ADAL" clId="{76E86D6F-14D8-4010-998B-F22A92F7ACA1}" dt="2020-07-05T10:31:43.180" v="20" actId="26606"/>
          <ac:spMkLst>
            <pc:docMk/>
            <pc:sldMk cId="3403344352" sldId="256"/>
            <ac:spMk id="52" creationId="{64C13BAB-7C00-4D21-A857-E3D41C0A2A66}"/>
          </ac:spMkLst>
        </pc:spChg>
        <pc:spChg chg="add del">
          <ac:chgData name="CHRISTOPHER SII HOW CHIONG" userId="9152c630-c9bf-47f2-86c7-c1d4c1c57352" providerId="ADAL" clId="{76E86D6F-14D8-4010-998B-F22A92F7ACA1}" dt="2020-07-05T10:31:43.180" v="20" actId="26606"/>
          <ac:spMkLst>
            <pc:docMk/>
            <pc:sldMk cId="3403344352" sldId="256"/>
            <ac:spMk id="53" creationId="{5488635B-5F1E-450D-988C-60E58FE536B2}"/>
          </ac:spMkLst>
        </pc:spChg>
        <pc:spChg chg="add del">
          <ac:chgData name="CHRISTOPHER SII HOW CHIONG" userId="9152c630-c9bf-47f2-86c7-c1d4c1c57352" providerId="ADAL" clId="{76E86D6F-14D8-4010-998B-F22A92F7ACA1}" dt="2020-07-05T10:31:43.180" v="20" actId="26606"/>
          <ac:spMkLst>
            <pc:docMk/>
            <pc:sldMk cId="3403344352" sldId="256"/>
            <ac:spMk id="54" creationId="{1F1FF39A-AC3C-4066-9D4C-519AA22812EA}"/>
          </ac:spMkLst>
        </pc:spChg>
        <pc:spChg chg="add del">
          <ac:chgData name="CHRISTOPHER SII HOW CHIONG" userId="9152c630-c9bf-47f2-86c7-c1d4c1c57352" providerId="ADAL" clId="{76E86D6F-14D8-4010-998B-F22A92F7ACA1}" dt="2020-07-05T10:31:43.180" v="20" actId="26606"/>
          <ac:spMkLst>
            <pc:docMk/>
            <pc:sldMk cId="3403344352" sldId="256"/>
            <ac:spMk id="55" creationId="{6194F1D8-917A-408B-9C96-873AE00BF840}"/>
          </ac:spMkLst>
        </pc:spChg>
        <pc:spChg chg="add del">
          <ac:chgData name="CHRISTOPHER SII HOW CHIONG" userId="9152c630-c9bf-47f2-86c7-c1d4c1c57352" providerId="ADAL" clId="{76E86D6F-14D8-4010-998B-F22A92F7ACA1}" dt="2020-07-05T10:31:45.549" v="22" actId="26606"/>
          <ac:spMkLst>
            <pc:docMk/>
            <pc:sldMk cId="3403344352" sldId="256"/>
            <ac:spMk id="57" creationId="{4D896123-1B32-4CB1-B2ED-E34BBC26B423}"/>
          </ac:spMkLst>
        </pc:spChg>
        <pc:spChg chg="add del">
          <ac:chgData name="CHRISTOPHER SII HOW CHIONG" userId="9152c630-c9bf-47f2-86c7-c1d4c1c57352" providerId="ADAL" clId="{76E86D6F-14D8-4010-998B-F22A92F7ACA1}" dt="2020-07-05T10:31:45.549" v="22" actId="26606"/>
          <ac:spMkLst>
            <pc:docMk/>
            <pc:sldMk cId="3403344352" sldId="256"/>
            <ac:spMk id="59" creationId="{1145F121-7DB3-4C20-B960-333CE2967F69}"/>
          </ac:spMkLst>
        </pc:spChg>
        <pc:spChg chg="add del">
          <ac:chgData name="CHRISTOPHER SII HOW CHIONG" userId="9152c630-c9bf-47f2-86c7-c1d4c1c57352" providerId="ADAL" clId="{76E86D6F-14D8-4010-998B-F22A92F7ACA1}" dt="2020-07-05T10:31:50.980" v="24" actId="26606"/>
          <ac:spMkLst>
            <pc:docMk/>
            <pc:sldMk cId="3403344352" sldId="256"/>
            <ac:spMk id="61" creationId="{7A18C9FB-EC4C-4DAE-8F7D-C6E5AF607958}"/>
          </ac:spMkLst>
        </pc:spChg>
        <pc:spChg chg="add del">
          <ac:chgData name="CHRISTOPHER SII HOW CHIONG" userId="9152c630-c9bf-47f2-86c7-c1d4c1c57352" providerId="ADAL" clId="{76E86D6F-14D8-4010-998B-F22A92F7ACA1}" dt="2020-07-05T10:31:50.980" v="24" actId="26606"/>
          <ac:spMkLst>
            <pc:docMk/>
            <pc:sldMk cId="3403344352" sldId="256"/>
            <ac:spMk id="63" creationId="{26C2F60D-36DC-4E6D-8544-3562BBABA872}"/>
          </ac:spMkLst>
        </pc:spChg>
        <pc:spChg chg="add del">
          <ac:chgData name="CHRISTOPHER SII HOW CHIONG" userId="9152c630-c9bf-47f2-86c7-c1d4c1c57352" providerId="ADAL" clId="{76E86D6F-14D8-4010-998B-F22A92F7ACA1}" dt="2020-07-05T10:31:50.980" v="24" actId="26606"/>
          <ac:spMkLst>
            <pc:docMk/>
            <pc:sldMk cId="3403344352" sldId="256"/>
            <ac:spMk id="64" creationId="{FCFFC7D5-8758-4C87-A839-9FF78F54327B}"/>
          </ac:spMkLst>
        </pc:spChg>
        <pc:spChg chg="add del">
          <ac:chgData name="CHRISTOPHER SII HOW CHIONG" userId="9152c630-c9bf-47f2-86c7-c1d4c1c57352" providerId="ADAL" clId="{76E86D6F-14D8-4010-998B-F22A92F7ACA1}" dt="2020-07-05T10:39:45.031" v="184"/>
          <ac:spMkLst>
            <pc:docMk/>
            <pc:sldMk cId="3403344352" sldId="256"/>
            <ac:spMk id="67" creationId="{4063B759-00FC-46D1-9898-8E8625268FAF}"/>
          </ac:spMkLst>
        </pc:spChg>
        <pc:spChg chg="add del">
          <ac:chgData name="CHRISTOPHER SII HOW CHIONG" userId="9152c630-c9bf-47f2-86c7-c1d4c1c57352" providerId="ADAL" clId="{76E86D6F-14D8-4010-998B-F22A92F7ACA1}" dt="2020-07-05T10:39:45.031" v="184"/>
          <ac:spMkLst>
            <pc:docMk/>
            <pc:sldMk cId="3403344352" sldId="256"/>
            <ac:spMk id="68" creationId="{D5B012D8-7F27-4758-9AC6-C889B154BD73}"/>
          </ac:spMkLst>
        </pc:spChg>
        <pc:graphicFrameChg chg="add mod modGraphic">
          <ac:chgData name="CHRISTOPHER SII HOW CHIONG" userId="9152c630-c9bf-47f2-86c7-c1d4c1c57352" providerId="ADAL" clId="{76E86D6F-14D8-4010-998B-F22A92F7ACA1}" dt="2020-07-05T10:40:47.528" v="190" actId="1076"/>
          <ac:graphicFrameMkLst>
            <pc:docMk/>
            <pc:sldMk cId="3403344352" sldId="256"/>
            <ac:graphicFrameMk id="5" creationId="{3D1FC892-F18E-4D1B-9DA7-649104352415}"/>
          </ac:graphicFrameMkLst>
        </pc:graphicFrameChg>
        <pc:picChg chg="add del">
          <ac:chgData name="CHRISTOPHER SII HOW CHIONG" userId="9152c630-c9bf-47f2-86c7-c1d4c1c57352" providerId="ADAL" clId="{76E86D6F-14D8-4010-998B-F22A92F7ACA1}" dt="2020-07-05T10:31:17.041" v="2" actId="26606"/>
          <ac:picMkLst>
            <pc:docMk/>
            <pc:sldMk cId="3403344352" sldId="256"/>
            <ac:picMk id="4" creationId="{D931497A-0899-4C54-9A83-318EE3B29C00}"/>
          </ac:picMkLst>
        </pc:picChg>
        <pc:picChg chg="add mod">
          <ac:chgData name="CHRISTOPHER SII HOW CHIONG" userId="9152c630-c9bf-47f2-86c7-c1d4c1c57352" providerId="ADAL" clId="{76E86D6F-14D8-4010-998B-F22A92F7ACA1}" dt="2020-07-05T10:42:52.380" v="257" actId="1076"/>
          <ac:picMkLst>
            <pc:docMk/>
            <pc:sldMk cId="3403344352" sldId="256"/>
            <ac:picMk id="8" creationId="{6E6D8532-DBE0-4C12-BF02-9A43CCD58C27}"/>
          </ac:picMkLst>
        </pc:picChg>
        <pc:picChg chg="add del mod">
          <ac:chgData name="CHRISTOPHER SII HOW CHIONG" userId="9152c630-c9bf-47f2-86c7-c1d4c1c57352" providerId="ADAL" clId="{76E86D6F-14D8-4010-998B-F22A92F7ACA1}" dt="2020-07-05T10:31:28.060" v="6" actId="26606"/>
          <ac:picMkLst>
            <pc:docMk/>
            <pc:sldMk cId="3403344352" sldId="256"/>
            <ac:picMk id="19" creationId="{0C1A2978-7919-4C79-8163-D75BC44B9D97}"/>
          </ac:picMkLst>
        </pc:picChg>
        <pc:picChg chg="add del">
          <ac:chgData name="CHRISTOPHER SII HOW CHIONG" userId="9152c630-c9bf-47f2-86c7-c1d4c1c57352" providerId="ADAL" clId="{76E86D6F-14D8-4010-998B-F22A92F7ACA1}" dt="2020-07-05T10:31:30.749" v="8" actId="26606"/>
          <ac:picMkLst>
            <pc:docMk/>
            <pc:sldMk cId="3403344352" sldId="256"/>
            <ac:picMk id="24" creationId="{45D50507-1ACC-498F-8A5D-30140C59FF54}"/>
          </ac:picMkLst>
        </pc:picChg>
        <pc:picChg chg="add del">
          <ac:chgData name="CHRISTOPHER SII HOW CHIONG" userId="9152c630-c9bf-47f2-86c7-c1d4c1c57352" providerId="ADAL" clId="{76E86D6F-14D8-4010-998B-F22A92F7ACA1}" dt="2020-07-05T10:31:31.741" v="10" actId="26606"/>
          <ac:picMkLst>
            <pc:docMk/>
            <pc:sldMk cId="3403344352" sldId="256"/>
            <ac:picMk id="27" creationId="{1EA9B348-92CE-45FD-BAE4-BDACE6475AF5}"/>
          </ac:picMkLst>
        </pc:picChg>
        <pc:picChg chg="add del">
          <ac:chgData name="CHRISTOPHER SII HOW CHIONG" userId="9152c630-c9bf-47f2-86c7-c1d4c1c57352" providerId="ADAL" clId="{76E86D6F-14D8-4010-998B-F22A92F7ACA1}" dt="2020-07-05T10:31:33.658" v="12" actId="26606"/>
          <ac:picMkLst>
            <pc:docMk/>
            <pc:sldMk cId="3403344352" sldId="256"/>
            <ac:picMk id="32" creationId="{8B4006FB-3278-429A-AB27-98F4EE0E2793}"/>
          </ac:picMkLst>
        </pc:picChg>
        <pc:picChg chg="add del">
          <ac:chgData name="CHRISTOPHER SII HOW CHIONG" userId="9152c630-c9bf-47f2-86c7-c1d4c1c57352" providerId="ADAL" clId="{76E86D6F-14D8-4010-998B-F22A92F7ACA1}" dt="2020-07-05T10:31:34.272" v="14" actId="26606"/>
          <ac:picMkLst>
            <pc:docMk/>
            <pc:sldMk cId="3403344352" sldId="256"/>
            <ac:picMk id="36" creationId="{858A957A-0756-473E-B722-AED8D670E99C}"/>
          </ac:picMkLst>
        </pc:picChg>
        <pc:picChg chg="add del">
          <ac:chgData name="CHRISTOPHER SII HOW CHIONG" userId="9152c630-c9bf-47f2-86c7-c1d4c1c57352" providerId="ADAL" clId="{76E86D6F-14D8-4010-998B-F22A92F7ACA1}" dt="2020-07-05T10:31:36.666" v="16" actId="26606"/>
          <ac:picMkLst>
            <pc:docMk/>
            <pc:sldMk cId="3403344352" sldId="256"/>
            <ac:picMk id="41" creationId="{C2DBE5DF-3CF1-41E6-B37D-8DB10BBBBD1C}"/>
          </ac:picMkLst>
        </pc:picChg>
        <pc:picChg chg="add del">
          <ac:chgData name="CHRISTOPHER SII HOW CHIONG" userId="9152c630-c9bf-47f2-86c7-c1d4c1c57352" providerId="ADAL" clId="{76E86D6F-14D8-4010-998B-F22A92F7ACA1}" dt="2020-07-05T10:31:39.351" v="18" actId="26606"/>
          <ac:picMkLst>
            <pc:docMk/>
            <pc:sldMk cId="3403344352" sldId="256"/>
            <ac:picMk id="47" creationId="{858A957A-0756-473E-B722-AED8D670E99C}"/>
          </ac:picMkLst>
        </pc:picChg>
        <pc:picChg chg="add del">
          <ac:chgData name="CHRISTOPHER SII HOW CHIONG" userId="9152c630-c9bf-47f2-86c7-c1d4c1c57352" providerId="ADAL" clId="{76E86D6F-14D8-4010-998B-F22A92F7ACA1}" dt="2020-07-05T10:31:43.180" v="20" actId="26606"/>
          <ac:picMkLst>
            <pc:docMk/>
            <pc:sldMk cId="3403344352" sldId="256"/>
            <ac:picMk id="51" creationId="{5F60B953-5B4D-4EA3-B94F-DCAAE1A97E32}"/>
          </ac:picMkLst>
        </pc:picChg>
        <pc:picChg chg="add del">
          <ac:chgData name="CHRISTOPHER SII HOW CHIONG" userId="9152c630-c9bf-47f2-86c7-c1d4c1c57352" providerId="ADAL" clId="{76E86D6F-14D8-4010-998B-F22A92F7ACA1}" dt="2020-07-05T10:31:45.549" v="22" actId="26606"/>
          <ac:picMkLst>
            <pc:docMk/>
            <pc:sldMk cId="3403344352" sldId="256"/>
            <ac:picMk id="58" creationId="{6B9863FB-F4FF-4D77-8878-DE8C20654774}"/>
          </ac:picMkLst>
        </pc:picChg>
        <pc:picChg chg="add del">
          <ac:chgData name="CHRISTOPHER SII HOW CHIONG" userId="9152c630-c9bf-47f2-86c7-c1d4c1c57352" providerId="ADAL" clId="{76E86D6F-14D8-4010-998B-F22A92F7ACA1}" dt="2020-07-05T10:31:50.980" v="24" actId="26606"/>
          <ac:picMkLst>
            <pc:docMk/>
            <pc:sldMk cId="3403344352" sldId="256"/>
            <ac:picMk id="62" creationId="{ABE7ABC9-E69E-4774-ACC7-B289B0421C8B}"/>
          </ac:picMkLst>
        </pc:picChg>
        <pc:picChg chg="add del">
          <ac:chgData name="CHRISTOPHER SII HOW CHIONG" userId="9152c630-c9bf-47f2-86c7-c1d4c1c57352" providerId="ADAL" clId="{76E86D6F-14D8-4010-998B-F22A92F7ACA1}" dt="2020-07-05T10:35:19.945" v="89" actId="478"/>
          <ac:picMkLst>
            <pc:docMk/>
            <pc:sldMk cId="3403344352" sldId="256"/>
            <ac:picMk id="66" creationId="{0C1A2978-7919-4C79-8163-D75BC44B9D97}"/>
          </ac:picMkLst>
        </pc:picChg>
        <pc:cxnChg chg="add del">
          <ac:chgData name="CHRISTOPHER SII HOW CHIONG" userId="9152c630-c9bf-47f2-86c7-c1d4c1c57352" providerId="ADAL" clId="{76E86D6F-14D8-4010-998B-F22A92F7ACA1}" dt="2020-07-05T10:31:31.741" v="10" actId="26606"/>
          <ac:cxnSpMkLst>
            <pc:docMk/>
            <pc:sldMk cId="3403344352" sldId="256"/>
            <ac:cxnSpMk id="29" creationId="{34E5597F-CE67-4085-9548-E6A8036DA3BB}"/>
          </ac:cxnSpMkLst>
        </pc:cxnChg>
        <pc:cxnChg chg="add del">
          <ac:chgData name="CHRISTOPHER SII HOW CHIONG" userId="9152c630-c9bf-47f2-86c7-c1d4c1c57352" providerId="ADAL" clId="{76E86D6F-14D8-4010-998B-F22A92F7ACA1}" dt="2020-07-05T10:31:36.666" v="16" actId="26606"/>
          <ac:cxnSpMkLst>
            <pc:docMk/>
            <pc:sldMk cId="3403344352" sldId="256"/>
            <ac:cxnSpMk id="43" creationId="{FD6C387B-06BE-490B-A22D-8EA8A67AA87E}"/>
          </ac:cxnSpMkLst>
        </pc:cxnChg>
        <pc:cxnChg chg="add del">
          <ac:chgData name="CHRISTOPHER SII HOW CHIONG" userId="9152c630-c9bf-47f2-86c7-c1d4c1c57352" providerId="ADAL" clId="{76E86D6F-14D8-4010-998B-F22A92F7ACA1}" dt="2020-07-05T10:31:36.666" v="16" actId="26606"/>
          <ac:cxnSpMkLst>
            <pc:docMk/>
            <pc:sldMk cId="3403344352" sldId="256"/>
            <ac:cxnSpMk id="44" creationId="{94DCE841-D2A0-408E-8F2F-990D0105E2FE}"/>
          </ac:cxnSpMkLst>
        </pc:cxnChg>
      </pc:sldChg>
      <pc:sldChg chg="add">
        <pc:chgData name="CHRISTOPHER SII HOW CHIONG" userId="9152c630-c9bf-47f2-86c7-c1d4c1c57352" providerId="ADAL" clId="{76E86D6F-14D8-4010-998B-F22A92F7ACA1}" dt="2020-07-05T10:39:35.948" v="182"/>
        <pc:sldMkLst>
          <pc:docMk/>
          <pc:sldMk cId="2784133707" sldId="267"/>
        </pc:sldMkLst>
      </pc:sldChg>
      <pc:sldMasterChg chg="add del addSldLayout delSldLayout">
        <pc:chgData name="CHRISTOPHER SII HOW CHIONG" userId="9152c630-c9bf-47f2-86c7-c1d4c1c57352" providerId="ADAL" clId="{76E86D6F-14D8-4010-998B-F22A92F7ACA1}" dt="2020-07-05T10:31:51.729" v="25" actId="26606"/>
        <pc:sldMasterMkLst>
          <pc:docMk/>
          <pc:sldMasterMk cId="901783001" sldId="2147483648"/>
        </pc:sldMasterMkLst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1929694575" sldId="214748364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2592111340" sldId="214748365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880018925" sldId="214748365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4062339854" sldId="214748365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1608125386" sldId="214748365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3755489915" sldId="214748365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237784283" sldId="214748365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4169390680" sldId="214748365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4159871525" sldId="214748365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2631527558" sldId="214748365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1.729" v="25" actId="26606"/>
          <pc:sldLayoutMkLst>
            <pc:docMk/>
            <pc:sldMasterMk cId="901783001" sldId="2147483648"/>
            <pc:sldLayoutMk cId="4250929201" sldId="2147483659"/>
          </pc:sldLayoutMkLst>
        </pc:sldLayoutChg>
      </pc:sldMasterChg>
      <pc:sldMasterChg chg="add del replId addSldLayout delSldLayout">
        <pc:chgData name="CHRISTOPHER SII HOW CHIONG" userId="9152c630-c9bf-47f2-86c7-c1d4c1c57352" providerId="ADAL" clId="{76E86D6F-14D8-4010-998B-F22A92F7ACA1}" dt="2020-07-05T10:31:28.060" v="6" actId="26606"/>
        <pc:sldMasterMkLst>
          <pc:docMk/>
          <pc:sldMasterMk cId="785816081" sldId="2147483660"/>
        </pc:sldMasterMkLst>
        <pc:sldLayoutChg chg="add del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3434465444" sldId="2147483661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3697501583" sldId="2147483662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2763087944" sldId="2147483663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2467841797" sldId="2147483664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3313328700" sldId="2147483665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1473674661" sldId="2147483666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1562300868" sldId="2147483667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3506028914" sldId="2147483668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949184367" sldId="2147483669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3578301199" sldId="2147483670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28.060" v="6" actId="26606"/>
          <pc:sldLayoutMkLst>
            <pc:docMk/>
            <pc:sldMasterMk cId="785816081" sldId="2147483660"/>
            <pc:sldLayoutMk cId="4052544352" sldId="2147483671"/>
          </pc:sldLayoutMkLst>
        </pc:sldLayoutChg>
      </pc:sldMasterChg>
      <pc:sldMasterChg chg="add del replId addSldLayout delSldLayout">
        <pc:chgData name="CHRISTOPHER SII HOW CHIONG" userId="9152c630-c9bf-47f2-86c7-c1d4c1c57352" providerId="ADAL" clId="{76E86D6F-14D8-4010-998B-F22A92F7ACA1}" dt="2020-07-05T10:31:31.741" v="10" actId="26606"/>
        <pc:sldMasterMkLst>
          <pc:docMk/>
          <pc:sldMasterMk cId="3445731867" sldId="2147483660"/>
        </pc:sldMasterMkLst>
        <pc:sldLayoutChg chg="add del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1504089887" sldId="2147483661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2822551078" sldId="2147483662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3566925154" sldId="2147483663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3365064660" sldId="2147483664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1244891434" sldId="2147483665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3016889218" sldId="2147483666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4193122939" sldId="2147483667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1569779821" sldId="2147483668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880138906" sldId="2147483669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4279090117" sldId="2147483670"/>
          </pc:sldLayoutMkLst>
        </pc:sldLayoutChg>
        <pc:sldLayoutChg chg="add del replId">
          <pc:chgData name="CHRISTOPHER SII HOW CHIONG" userId="9152c630-c9bf-47f2-86c7-c1d4c1c57352" providerId="ADAL" clId="{76E86D6F-14D8-4010-998B-F22A92F7ACA1}" dt="2020-07-05T10:31:31.741" v="10" actId="26606"/>
          <pc:sldLayoutMkLst>
            <pc:docMk/>
            <pc:sldMasterMk cId="3445731867" sldId="2147483660"/>
            <pc:sldLayoutMk cId="2040492117" sldId="2147483671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17.041" v="2" actId="26606"/>
        <pc:sldMasterMkLst>
          <pc:docMk/>
          <pc:sldMasterMk cId="2849381058" sldId="2147483673"/>
        </pc:sldMasterMkLst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2892453585" sldId="214748366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4109110665" sldId="214748366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443429811" sldId="214748366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844202216" sldId="214748366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307898097" sldId="214748366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3659730129" sldId="214748366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68463575" sldId="214748366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1963607575" sldId="214748366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3815230438" sldId="214748367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1876992486" sldId="214748367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17.041" v="2" actId="26606"/>
          <pc:sldLayoutMkLst>
            <pc:docMk/>
            <pc:sldMasterMk cId="2849381058" sldId="2147483673"/>
            <pc:sldLayoutMk cId="725197870" sldId="2147483672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45.549" v="22" actId="26606"/>
        <pc:sldMasterMkLst>
          <pc:docMk/>
          <pc:sldMasterMk cId="2929615975" sldId="2147483686"/>
        </pc:sldMasterMkLst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1032133862" sldId="214748367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2329334658" sldId="214748367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678799136" sldId="214748367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443381250" sldId="214748367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3539384880" sldId="214748367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820564717" sldId="214748368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2558872352" sldId="214748368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2447838015" sldId="214748368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770843938" sldId="214748368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1760211987" sldId="214748368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5.549" v="22" actId="26606"/>
          <pc:sldLayoutMkLst>
            <pc:docMk/>
            <pc:sldMasterMk cId="2929615975" sldId="2147483686"/>
            <pc:sldLayoutMk cId="551029253" sldId="2147483685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30.749" v="8" actId="26606"/>
        <pc:sldMasterMkLst>
          <pc:docMk/>
          <pc:sldMasterMk cId="2933344303" sldId="2147483686"/>
        </pc:sldMasterMkLst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471291167" sldId="214748367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4012740587" sldId="214748367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2005628985" sldId="214748367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3081234659" sldId="214748367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2064312948" sldId="214748367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3642904222" sldId="214748368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389704576" sldId="214748368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4292763280" sldId="214748368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1308992984" sldId="214748368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2894339022" sldId="214748368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0.749" v="8" actId="26606"/>
          <pc:sldLayoutMkLst>
            <pc:docMk/>
            <pc:sldMasterMk cId="2933344303" sldId="2147483686"/>
            <pc:sldLayoutMk cId="2744376019" sldId="2147483685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43.180" v="20" actId="26606"/>
        <pc:sldMasterMkLst>
          <pc:docMk/>
          <pc:sldMasterMk cId="772929110" sldId="2147483699"/>
        </pc:sldMasterMkLst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987782489" sldId="214748368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1238517774" sldId="214748368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2430108709" sldId="214748369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3411023741" sldId="214748369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2774561112" sldId="214748369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2089076516" sldId="214748369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3334179628" sldId="214748369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158412135" sldId="214748369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3036287029" sldId="214748369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1953907490" sldId="214748369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43.180" v="20" actId="26606"/>
          <pc:sldLayoutMkLst>
            <pc:docMk/>
            <pc:sldMasterMk cId="772929110" sldId="2147483699"/>
            <pc:sldLayoutMk cId="2022655065" sldId="2147483698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36.666" v="16" actId="26606"/>
        <pc:sldMasterMkLst>
          <pc:docMk/>
          <pc:sldMasterMk cId="3470216997" sldId="2147483712"/>
        </pc:sldMasterMkLst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4217807850" sldId="214748370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1117396144" sldId="214748370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1751539210" sldId="214748370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2758723644" sldId="214748370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1229521485" sldId="214748370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3471258332" sldId="214748370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3594882110" sldId="214748370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444964669" sldId="214748370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37041490" sldId="214748370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196691868" sldId="214748371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6.666" v="16" actId="26606"/>
          <pc:sldLayoutMkLst>
            <pc:docMk/>
            <pc:sldMasterMk cId="3470216997" sldId="2147483712"/>
            <pc:sldLayoutMk cId="222458869" sldId="2147483711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39.351" v="18" actId="26606"/>
        <pc:sldMasterMkLst>
          <pc:docMk/>
          <pc:sldMasterMk cId="1430182375" sldId="2147483725"/>
        </pc:sldMasterMkLst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2516284729" sldId="214748371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735294282" sldId="214748371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2518973413" sldId="214748371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1726492729" sldId="214748371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345128125" sldId="214748371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3955230310" sldId="214748371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2261013546" sldId="214748372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2808118253" sldId="214748372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1277567442" sldId="214748372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600413317" sldId="214748372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9.351" v="18" actId="26606"/>
          <pc:sldLayoutMkLst>
            <pc:docMk/>
            <pc:sldMasterMk cId="1430182375" sldId="2147483725"/>
            <pc:sldLayoutMk cId="2961731821" sldId="2147483724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50.980" v="24" actId="26606"/>
        <pc:sldMasterMkLst>
          <pc:docMk/>
          <pc:sldMasterMk cId="2400120673" sldId="2147483751"/>
        </pc:sldMasterMkLst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3162832359" sldId="214748374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2063221507" sldId="214748374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3181637119" sldId="214748374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1188640647" sldId="214748374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4007223065" sldId="214748374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2166346854" sldId="214748374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3608622845" sldId="214748374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1063119820" sldId="214748374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238140016" sldId="214748374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3267349777" sldId="214748374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50.980" v="24" actId="26606"/>
          <pc:sldLayoutMkLst>
            <pc:docMk/>
            <pc:sldMasterMk cId="2400120673" sldId="2147483751"/>
            <pc:sldLayoutMk cId="580410309" sldId="2147483750"/>
          </pc:sldLayoutMkLst>
        </pc:sldLayoutChg>
      </pc:sldMasterChg>
      <pc:sldMasterChg chg="add del addSldLayout delSldLayout">
        <pc:chgData name="CHRISTOPHER SII HOW CHIONG" userId="9152c630-c9bf-47f2-86c7-c1d4c1c57352" providerId="ADAL" clId="{76E86D6F-14D8-4010-998B-F22A92F7ACA1}" dt="2020-07-05T10:31:33.658" v="12" actId="26606"/>
        <pc:sldMasterMkLst>
          <pc:docMk/>
          <pc:sldMasterMk cId="2224530852" sldId="2147483752"/>
        </pc:sldMasterMkLst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2443177908" sldId="214748374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1028235391" sldId="2147483741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172492161" sldId="2147483742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1424649930" sldId="2147483743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2274458679" sldId="2147483744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1004652065" sldId="2147483745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2978879430" sldId="2147483746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4201782425" sldId="2147483747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3170208195" sldId="2147483748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3368817294" sldId="2147483749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1789073883" sldId="2147483750"/>
          </pc:sldLayoutMkLst>
        </pc:sldLayoutChg>
        <pc:sldLayoutChg chg="add del">
          <pc:chgData name="CHRISTOPHER SII HOW CHIONG" userId="9152c630-c9bf-47f2-86c7-c1d4c1c57352" providerId="ADAL" clId="{76E86D6F-14D8-4010-998B-F22A92F7ACA1}" dt="2020-07-05T10:31:33.658" v="12" actId="26606"/>
          <pc:sldLayoutMkLst>
            <pc:docMk/>
            <pc:sldMasterMk cId="2224530852" sldId="2147483752"/>
            <pc:sldLayoutMk cId="3375682715" sldId="2147483751"/>
          </pc:sldLayoutMkLst>
        </pc:sldLayoutChg>
      </pc:sldMasterChg>
    </pc:docChg>
  </pc:docChgLst>
  <pc:docChgLst>
    <pc:chgData name="69385 CHRISTOPHER SII HOW CHIONG" userId="9152c630-c9bf-47f2-86c7-c1d4c1c57352" providerId="ADAL" clId="{832DB080-D109-457C-B228-7FFA6222A48F}"/>
    <pc:docChg chg="undo custSel modSld">
      <pc:chgData name="69385 CHRISTOPHER SII HOW CHIONG" userId="9152c630-c9bf-47f2-86c7-c1d4c1c57352" providerId="ADAL" clId="{832DB080-D109-457C-B228-7FFA6222A48F}" dt="2020-12-29T07:39:22.512" v="45" actId="20577"/>
      <pc:docMkLst>
        <pc:docMk/>
      </pc:docMkLst>
      <pc:sldChg chg="modSp mod">
        <pc:chgData name="69385 CHRISTOPHER SII HOW CHIONG" userId="9152c630-c9bf-47f2-86c7-c1d4c1c57352" providerId="ADAL" clId="{832DB080-D109-457C-B228-7FFA6222A48F}" dt="2020-12-29T07:39:22.512" v="45" actId="20577"/>
        <pc:sldMkLst>
          <pc:docMk/>
          <pc:sldMk cId="3403344352" sldId="256"/>
        </pc:sldMkLst>
        <pc:graphicFrameChg chg="mod modGraphic">
          <ac:chgData name="69385 CHRISTOPHER SII HOW CHIONG" userId="9152c630-c9bf-47f2-86c7-c1d4c1c57352" providerId="ADAL" clId="{832DB080-D109-457C-B228-7FFA6222A48F}" dt="2020-12-29T07:39:22.512" v="45" actId="20577"/>
          <ac:graphicFrameMkLst>
            <pc:docMk/>
            <pc:sldMk cId="3403344352" sldId="256"/>
            <ac:graphicFrameMk id="5" creationId="{3D1FC892-F18E-4D1B-9DA7-649104352415}"/>
          </ac:graphicFrameMkLst>
        </pc:graphicFrameChg>
      </pc:sldChg>
    </pc:docChg>
  </pc:docChgLst>
  <pc:docChgLst>
    <pc:chgData name="69385 CHRISTOPHER SII HOW CHIONG" userId="9152c630-c9bf-47f2-86c7-c1d4c1c57352" providerId="ADAL" clId="{BBD33A42-0015-47D2-BCEA-C11E9E1B2E82}"/>
    <pc:docChg chg="undo custSel modSld">
      <pc:chgData name="69385 CHRISTOPHER SII HOW CHIONG" userId="9152c630-c9bf-47f2-86c7-c1d4c1c57352" providerId="ADAL" clId="{BBD33A42-0015-47D2-BCEA-C11E9E1B2E82}" dt="2020-12-29T07:40:28.035" v="38" actId="20577"/>
      <pc:docMkLst>
        <pc:docMk/>
      </pc:docMkLst>
      <pc:sldChg chg="modSp mod">
        <pc:chgData name="69385 CHRISTOPHER SII HOW CHIONG" userId="9152c630-c9bf-47f2-86c7-c1d4c1c57352" providerId="ADAL" clId="{BBD33A42-0015-47D2-BCEA-C11E9E1B2E82}" dt="2020-12-29T07:40:28.035" v="38" actId="20577"/>
        <pc:sldMkLst>
          <pc:docMk/>
          <pc:sldMk cId="3403344352" sldId="256"/>
        </pc:sldMkLst>
        <pc:spChg chg="mod">
          <ac:chgData name="69385 CHRISTOPHER SII HOW CHIONG" userId="9152c630-c9bf-47f2-86c7-c1d4c1c57352" providerId="ADAL" clId="{BBD33A42-0015-47D2-BCEA-C11E9E1B2E82}" dt="2020-12-29T07:40:28.035" v="38" actId="20577"/>
          <ac:spMkLst>
            <pc:docMk/>
            <pc:sldMk cId="3403344352" sldId="256"/>
            <ac:spMk id="2" creationId="{B457D420-D54A-4A65-8638-D83E9BACB29B}"/>
          </ac:spMkLst>
        </pc:spChg>
        <pc:graphicFrameChg chg="modGraphic">
          <ac:chgData name="69385 CHRISTOPHER SII HOW CHIONG" userId="9152c630-c9bf-47f2-86c7-c1d4c1c57352" providerId="ADAL" clId="{BBD33A42-0015-47D2-BCEA-C11E9E1B2E82}" dt="2020-12-29T07:40:03.564" v="7" actId="20577"/>
          <ac:graphicFrameMkLst>
            <pc:docMk/>
            <pc:sldMk cId="3403344352" sldId="256"/>
            <ac:graphicFrameMk id="5" creationId="{3D1FC892-F18E-4D1B-9DA7-649104352415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A0C0817-A112-4847-8014-A94B7D2A4EA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5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8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191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3495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233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82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93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1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87CAB8-DCAE-46A5-AADA-B3FAD11A54E0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7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9C646AA-F36E-4540-911D-FFFC0A0EF24A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4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09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3">
            <a:extLst>
              <a:ext uri="{FF2B5EF4-FFF2-40B4-BE49-F238E27FC236}">
                <a16:creationId xmlns:a16="http://schemas.microsoft.com/office/drawing/2014/main" id="{0C1A2978-7919-4C79-8163-D75BC44B9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7D420-D54A-4A65-8638-D83E9BACB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5014" y="1650110"/>
            <a:ext cx="6375462" cy="1907670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MY" sz="4800" b="1" dirty="0"/>
              <a:t>TMN2223</a:t>
            </a:r>
            <a:br>
              <a:rPr lang="en-MY" sz="4800" b="1" dirty="0"/>
            </a:br>
            <a:r>
              <a:rPr lang="en-MY" sz="2500" b="1" dirty="0"/>
              <a:t>Object oriented software development</a:t>
            </a:r>
            <a:br>
              <a:rPr lang="en-MY" sz="2500" b="1" dirty="0"/>
            </a:br>
            <a:br>
              <a:rPr lang="en-MY" sz="2500" b="1" dirty="0"/>
            </a:br>
            <a:r>
              <a:rPr lang="en-MY" sz="2500" b="1" dirty="0"/>
              <a:t>Project: </a:t>
            </a:r>
            <a:r>
              <a:rPr lang="en-US" sz="2500" b="1" dirty="0"/>
              <a:t>Online Hospital </a:t>
            </a:r>
            <a:br>
              <a:rPr lang="en-US" sz="2500" b="1" dirty="0"/>
            </a:br>
            <a:r>
              <a:rPr lang="en-US" sz="2500" b="1" dirty="0"/>
              <a:t>Blood Test Appointment</a:t>
            </a:r>
            <a:br>
              <a:rPr lang="en-MY" sz="2500" b="1" dirty="0"/>
            </a:br>
            <a:br>
              <a:rPr lang="en-MY" sz="6000" dirty="0"/>
            </a:b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1FC892-F18E-4D1B-9DA7-649104352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09990"/>
              </p:ext>
            </p:extLst>
          </p:nvPr>
        </p:nvGraphicFramePr>
        <p:xfrm>
          <a:off x="7141029" y="3873328"/>
          <a:ext cx="505097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5648">
                  <a:extLst>
                    <a:ext uri="{9D8B030D-6E8A-4147-A177-3AD203B41FA5}">
                      <a16:colId xmlns:a16="http://schemas.microsoft.com/office/drawing/2014/main" val="1201845113"/>
                    </a:ext>
                  </a:extLst>
                </a:gridCol>
                <a:gridCol w="1615323">
                  <a:extLst>
                    <a:ext uri="{9D8B030D-6E8A-4147-A177-3AD203B41FA5}">
                      <a16:colId xmlns:a16="http://schemas.microsoft.com/office/drawing/2014/main" val="3105706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Matric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5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Holifield William (L.G01)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69861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5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Muhd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Hamarudin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bin Omar Ali (L.G01)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70653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93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Ting Lee Ji (L.G01)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68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Zaki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bin Ahmad Mustafa (L.G01)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3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Siti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Hamizah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binti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Zainul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Abidin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(L.G01)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45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Christopher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Sii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How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Chiong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(L.G01)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8347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E6D8532-DBE0-4C12-BF02-9A43CCD58C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868" y="0"/>
            <a:ext cx="1650132" cy="1650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75A4E-52EA-40A0-841C-71984F39B903}"/>
              </a:ext>
            </a:extLst>
          </p:cNvPr>
          <p:cNvSpPr txBox="1"/>
          <p:nvPr/>
        </p:nvSpPr>
        <p:spPr>
          <a:xfrm>
            <a:off x="9199477" y="6534835"/>
            <a:ext cx="2583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Instructor: Dr Chai Soo See</a:t>
            </a:r>
          </a:p>
        </p:txBody>
      </p:sp>
    </p:spTree>
    <p:extLst>
      <p:ext uri="{BB962C8B-B14F-4D97-AF65-F5344CB8AC3E}">
        <p14:creationId xmlns:p14="http://schemas.microsoft.com/office/powerpoint/2010/main" val="340334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4D6FA3-D2BE-4E9C-9AB2-0DB64DB99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73" y="0"/>
            <a:ext cx="5474054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3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FE73-9B5E-4E17-891F-BBA2660B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Class diagram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54B1F07-2A1B-42AC-AEF1-C808FB27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r="3320" b="1489"/>
          <a:stretch/>
        </p:blipFill>
        <p:spPr>
          <a:xfrm>
            <a:off x="1032933" y="1700246"/>
            <a:ext cx="10126133" cy="5039221"/>
          </a:xfrm>
        </p:spPr>
      </p:pic>
    </p:spTree>
    <p:extLst>
      <p:ext uri="{BB962C8B-B14F-4D97-AF65-F5344CB8AC3E}">
        <p14:creationId xmlns:p14="http://schemas.microsoft.com/office/powerpoint/2010/main" val="130087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B1D2-9C29-4A7D-AD3B-A1A2F9D8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case: admin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2B818E-6B8C-41E8-85DD-C3FF9F605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8388"/>
              </p:ext>
            </p:extLst>
          </p:nvPr>
        </p:nvGraphicFramePr>
        <p:xfrm>
          <a:off x="685800" y="2057401"/>
          <a:ext cx="5119914" cy="129381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129009434"/>
                    </a:ext>
                  </a:extLst>
                </a:gridCol>
                <a:gridCol w="3824515">
                  <a:extLst>
                    <a:ext uri="{9D8B030D-6E8A-4147-A177-3AD203B41FA5}">
                      <a16:colId xmlns:a16="http://schemas.microsoft.com/office/drawing/2014/main" val="225947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Test case 1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Log in (positive)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85950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Input value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Username: admin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Password: admin12#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24168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Action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admin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the log in ID and password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50270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Expected output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successful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Main page of Admin appears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7309618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0CA247-A952-42CD-BFDF-04AD387FD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555836"/>
              </p:ext>
            </p:extLst>
          </p:nvPr>
        </p:nvGraphicFramePr>
        <p:xfrm>
          <a:off x="685800" y="3578224"/>
          <a:ext cx="5119914" cy="219075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01448">
                  <a:extLst>
                    <a:ext uri="{9D8B030D-6E8A-4147-A177-3AD203B41FA5}">
                      <a16:colId xmlns:a16="http://schemas.microsoft.com/office/drawing/2014/main" val="3541102307"/>
                    </a:ext>
                  </a:extLst>
                </a:gridCol>
                <a:gridCol w="3818466">
                  <a:extLst>
                    <a:ext uri="{9D8B030D-6E8A-4147-A177-3AD203B41FA5}">
                      <a16:colId xmlns:a16="http://schemas.microsoft.com/office/drawing/2014/main" val="22181953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Test case 3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Manually Add user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77173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Input value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fr-FR" sz="1100" u="none" strike="noStrike" dirty="0">
                          <a:effectLst/>
                        </a:rPr>
                        <a:t>User email: chris@gmail.com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fr-FR" sz="1100" u="none" strike="noStrike" dirty="0" err="1">
                          <a:effectLst/>
                        </a:rPr>
                        <a:t>Password</a:t>
                      </a:r>
                      <a:r>
                        <a:rPr lang="fr-FR" sz="1100" u="none" strike="noStrike" dirty="0">
                          <a:effectLst/>
                        </a:rPr>
                        <a:t>: 12345678Abc!</a:t>
                      </a:r>
                      <a:endParaRPr lang="fr-F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10866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Action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admin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admin username and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Register new user option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user email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Set the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Press Enter 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0793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b="1" u="none" strike="noStrike" dirty="0">
                          <a:effectLst/>
                        </a:rPr>
                        <a:t>Expected output</a:t>
                      </a:r>
                      <a:endParaRPr lang="en-MY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Registration success.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An email has sent to chris@gmail.com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0890646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37DE92-C4AE-4B5E-BD3C-5AD5C99F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5145981"/>
              </p:ext>
            </p:extLst>
          </p:nvPr>
        </p:nvGraphicFramePr>
        <p:xfrm>
          <a:off x="6386285" y="3578224"/>
          <a:ext cx="5119914" cy="157480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01448">
                  <a:extLst>
                    <a:ext uri="{9D8B030D-6E8A-4147-A177-3AD203B41FA5}">
                      <a16:colId xmlns:a16="http://schemas.microsoft.com/office/drawing/2014/main" val="4101872074"/>
                    </a:ext>
                  </a:extLst>
                </a:gridCol>
                <a:gridCol w="3818466">
                  <a:extLst>
                    <a:ext uri="{9D8B030D-6E8A-4147-A177-3AD203B41FA5}">
                      <a16:colId xmlns:a16="http://schemas.microsoft.com/office/drawing/2014/main" val="6835840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4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View user list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9563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Input value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Enter selection: User list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1977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admin username and password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User list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Press Enter 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573463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Expected output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List of registered user: 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109728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chris@gmail.com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000347874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5A135515-A876-4E6D-A8EC-DD3215B4F7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595747"/>
              </p:ext>
            </p:extLst>
          </p:nvPr>
        </p:nvGraphicFramePr>
        <p:xfrm>
          <a:off x="6386285" y="2057401"/>
          <a:ext cx="5119914" cy="129381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129009434"/>
                    </a:ext>
                  </a:extLst>
                </a:gridCol>
                <a:gridCol w="3824515">
                  <a:extLst>
                    <a:ext uri="{9D8B030D-6E8A-4147-A177-3AD203B41FA5}">
                      <a16:colId xmlns:a16="http://schemas.microsoft.com/office/drawing/2014/main" val="225947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2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Log in (negative)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85950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Input value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Username: admin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Password: 12#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24168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Action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admin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the log in ID and password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50270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fail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Error page wrong admin login info appears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7309618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A3C6E3-DCAB-4C51-9C20-E0BCDEF97C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672513"/>
              </p:ext>
            </p:extLst>
          </p:nvPr>
        </p:nvGraphicFramePr>
        <p:xfrm>
          <a:off x="6386285" y="5380035"/>
          <a:ext cx="5119914" cy="129381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65465">
                  <a:extLst>
                    <a:ext uri="{9D8B030D-6E8A-4147-A177-3AD203B41FA5}">
                      <a16:colId xmlns:a16="http://schemas.microsoft.com/office/drawing/2014/main" val="3838760989"/>
                    </a:ext>
                  </a:extLst>
                </a:gridCol>
                <a:gridCol w="3854449">
                  <a:extLst>
                    <a:ext uri="{9D8B030D-6E8A-4147-A177-3AD203B41FA5}">
                      <a16:colId xmlns:a16="http://schemas.microsoft.com/office/drawing/2014/main" val="2159603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Test case 5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View all appointment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946514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Enter selection: View all appointment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92059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admin username and password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View all appointment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Press Enter  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65885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List of all appointments appear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460333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82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2A36-0292-4B02-940D-82A606E1F08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txBody>
          <a:bodyPr/>
          <a:lstStyle/>
          <a:p>
            <a:r>
              <a:rPr lang="en-MY" dirty="0"/>
              <a:t>Admin</a:t>
            </a: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8DDA30DB-B186-457A-9F58-39EDADFB292B}"/>
              </a:ext>
            </a:extLst>
          </p:cNvPr>
          <p:cNvSpPr/>
          <p:nvPr/>
        </p:nvSpPr>
        <p:spPr>
          <a:xfrm>
            <a:off x="2226582" y="3309345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10089-41B9-4A62-A02B-27C83CEBA4CF}"/>
              </a:ext>
            </a:extLst>
          </p:cNvPr>
          <p:cNvPicPr/>
          <p:nvPr/>
        </p:nvPicPr>
        <p:blipFill rotWithShape="1">
          <a:blip r:embed="rId2"/>
          <a:srcRect l="9324" t="8480" r="24391" b="54272"/>
          <a:stretch/>
        </p:blipFill>
        <p:spPr bwMode="auto">
          <a:xfrm>
            <a:off x="368783" y="2068556"/>
            <a:ext cx="3796030" cy="119824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DF2D8-9A76-4B34-9BBB-4C700E47B08A}"/>
              </a:ext>
            </a:extLst>
          </p:cNvPr>
          <p:cNvPicPr/>
          <p:nvPr/>
        </p:nvPicPr>
        <p:blipFill rotWithShape="1">
          <a:blip r:embed="rId3"/>
          <a:srcRect l="9083" t="9092" r="24555" b="66969"/>
          <a:stretch/>
        </p:blipFill>
        <p:spPr bwMode="auto">
          <a:xfrm>
            <a:off x="368783" y="3587201"/>
            <a:ext cx="3796030" cy="77025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191FE2C-00B1-41FA-940C-2574CD031C2A}"/>
              </a:ext>
            </a:extLst>
          </p:cNvPr>
          <p:cNvSpPr/>
          <p:nvPr/>
        </p:nvSpPr>
        <p:spPr>
          <a:xfrm>
            <a:off x="2226582" y="4400000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C392E-03C6-4F5B-888D-A488987F65B6}"/>
              </a:ext>
            </a:extLst>
          </p:cNvPr>
          <p:cNvPicPr/>
          <p:nvPr/>
        </p:nvPicPr>
        <p:blipFill rotWithShape="1">
          <a:blip r:embed="rId4"/>
          <a:srcRect l="9157" t="9126" r="24551" b="63000"/>
          <a:stretch/>
        </p:blipFill>
        <p:spPr bwMode="auto">
          <a:xfrm>
            <a:off x="368783" y="4681305"/>
            <a:ext cx="3796030" cy="89725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FED919-83DB-41FF-8A9F-C2783625A25E}"/>
              </a:ext>
            </a:extLst>
          </p:cNvPr>
          <p:cNvPicPr/>
          <p:nvPr/>
        </p:nvPicPr>
        <p:blipFill rotWithShape="1">
          <a:blip r:embed="rId5"/>
          <a:srcRect l="9229" t="9521" r="24471" b="62757"/>
          <a:stretch/>
        </p:blipFill>
        <p:spPr bwMode="auto">
          <a:xfrm>
            <a:off x="368783" y="5902409"/>
            <a:ext cx="3796030" cy="89281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0BA88997-7FC3-4D22-9ADE-43E1D5645091}"/>
              </a:ext>
            </a:extLst>
          </p:cNvPr>
          <p:cNvSpPr/>
          <p:nvPr/>
        </p:nvSpPr>
        <p:spPr>
          <a:xfrm>
            <a:off x="0" y="4206622"/>
            <a:ext cx="265859" cy="1863726"/>
          </a:xfrm>
          <a:prstGeom prst="curvedRightArrow">
            <a:avLst/>
          </a:prstGeom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glow rad="101600">
                  <a:schemeClr val="bg1">
                    <a:lumMod val="50000"/>
                    <a:lumOff val="50000"/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24EBD2-E695-4F39-BC6A-8D847AC42752}"/>
              </a:ext>
            </a:extLst>
          </p:cNvPr>
          <p:cNvPicPr/>
          <p:nvPr/>
        </p:nvPicPr>
        <p:blipFill rotWithShape="1">
          <a:blip r:embed="rId6"/>
          <a:srcRect l="9305" t="8996" r="24402" b="50430"/>
          <a:stretch/>
        </p:blipFill>
        <p:spPr bwMode="auto">
          <a:xfrm>
            <a:off x="4533595" y="4681305"/>
            <a:ext cx="3796030" cy="130683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9926B-D326-477C-A71D-22F68AE98569}"/>
              </a:ext>
            </a:extLst>
          </p:cNvPr>
          <p:cNvPicPr/>
          <p:nvPr/>
        </p:nvPicPr>
        <p:blipFill rotWithShape="1">
          <a:blip r:embed="rId7"/>
          <a:srcRect l="9230" t="9126" r="24491" b="67440"/>
          <a:stretch/>
        </p:blipFill>
        <p:spPr bwMode="auto">
          <a:xfrm>
            <a:off x="4573811" y="3602715"/>
            <a:ext cx="3796030" cy="75438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464F2193-7692-46EC-A399-81B42A21FA29}"/>
              </a:ext>
            </a:extLst>
          </p:cNvPr>
          <p:cNvSpPr/>
          <p:nvPr/>
        </p:nvSpPr>
        <p:spPr>
          <a:xfrm rot="10800000">
            <a:off x="6391394" y="3321411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A0F0ACF-7841-42F9-8743-D98C4407FDCC}"/>
              </a:ext>
            </a:extLst>
          </p:cNvPr>
          <p:cNvSpPr/>
          <p:nvPr/>
        </p:nvSpPr>
        <p:spPr>
          <a:xfrm rot="10800000">
            <a:off x="6391394" y="4400000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CB098C-EBB2-4993-AF48-500CB01DC9EB}"/>
              </a:ext>
            </a:extLst>
          </p:cNvPr>
          <p:cNvPicPr/>
          <p:nvPr/>
        </p:nvPicPr>
        <p:blipFill rotWithShape="1">
          <a:blip r:embed="rId8"/>
          <a:srcRect l="9305" t="9125" r="24391" b="58813"/>
          <a:stretch/>
        </p:blipFill>
        <p:spPr bwMode="auto">
          <a:xfrm>
            <a:off x="4573811" y="2242909"/>
            <a:ext cx="3796030" cy="103251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F4E728-CF03-45C6-88DD-06DAEC3E5D9A}"/>
              </a:ext>
            </a:extLst>
          </p:cNvPr>
          <p:cNvPicPr/>
          <p:nvPr/>
        </p:nvPicPr>
        <p:blipFill rotWithShape="1">
          <a:blip r:embed="rId9"/>
          <a:srcRect l="9534" t="6659" r="30940" b="49924"/>
          <a:stretch/>
        </p:blipFill>
        <p:spPr bwMode="auto">
          <a:xfrm>
            <a:off x="8698407" y="2622911"/>
            <a:ext cx="3406507" cy="139700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5F1912-1278-4184-841E-B846C93D7BCC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6" t="9126" r="24145" b="14652"/>
          <a:stretch/>
        </p:blipFill>
        <p:spPr bwMode="auto">
          <a:xfrm>
            <a:off x="8698407" y="4339039"/>
            <a:ext cx="3406507" cy="245618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7895E4FD-4B25-4424-81C2-A52302F0D9B5}"/>
              </a:ext>
            </a:extLst>
          </p:cNvPr>
          <p:cNvSpPr/>
          <p:nvPr/>
        </p:nvSpPr>
        <p:spPr>
          <a:xfrm rot="16200000">
            <a:off x="4308988" y="5020829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6994611-57A9-48E4-830B-EC345C21F6CC}"/>
              </a:ext>
            </a:extLst>
          </p:cNvPr>
          <p:cNvSpPr/>
          <p:nvPr/>
        </p:nvSpPr>
        <p:spPr>
          <a:xfrm rot="16200000">
            <a:off x="8473800" y="5298026"/>
            <a:ext cx="80432" cy="235312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20AB0D6-1F7A-493C-9845-885DFC181EDB}"/>
              </a:ext>
            </a:extLst>
          </p:cNvPr>
          <p:cNvSpPr/>
          <p:nvPr/>
        </p:nvSpPr>
        <p:spPr>
          <a:xfrm rot="12396150">
            <a:off x="8490934" y="4009840"/>
            <a:ext cx="80432" cy="694509"/>
          </a:xfrm>
          <a:prstGeom prst="downArrow">
            <a:avLst/>
          </a:prstGeom>
          <a:solidFill>
            <a:srgbClr val="0070C0"/>
          </a:solidFill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9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3423-4298-4666-8794-0E04AB3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test case: Patient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AF3DD3-2C25-4992-9038-E1A9CE5B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924591"/>
              </p:ext>
            </p:extLst>
          </p:nvPr>
        </p:nvGraphicFramePr>
        <p:xfrm>
          <a:off x="6386288" y="2194560"/>
          <a:ext cx="5119914" cy="129381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69999">
                  <a:extLst>
                    <a:ext uri="{9D8B030D-6E8A-4147-A177-3AD203B41FA5}">
                      <a16:colId xmlns:a16="http://schemas.microsoft.com/office/drawing/2014/main" val="2455306537"/>
                    </a:ext>
                  </a:extLst>
                </a:gridCol>
                <a:gridCol w="3849915">
                  <a:extLst>
                    <a:ext uri="{9D8B030D-6E8A-4147-A177-3AD203B41FA5}">
                      <a16:colId xmlns:a16="http://schemas.microsoft.com/office/drawing/2014/main" val="9654321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7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Patient login (negative)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27092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Input value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Username: chris@gmail.com 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Password: 12345678Abd!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26384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the patient username and password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03506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fail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error page wrong login info appears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83380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769A9E-A8A5-4816-BCF2-3F7DE7B206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60362"/>
              </p:ext>
            </p:extLst>
          </p:nvPr>
        </p:nvGraphicFramePr>
        <p:xfrm>
          <a:off x="685800" y="2194560"/>
          <a:ext cx="5119914" cy="129381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4225670226"/>
                    </a:ext>
                  </a:extLst>
                </a:gridCol>
                <a:gridCol w="3832981">
                  <a:extLst>
                    <a:ext uri="{9D8B030D-6E8A-4147-A177-3AD203B41FA5}">
                      <a16:colId xmlns:a16="http://schemas.microsoft.com/office/drawing/2014/main" val="563151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6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Patient login (positive)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530255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Input value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Username: chris@gmail.com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Password: 12345678Abc!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8820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Action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the patient username and password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09722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Expected output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successful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Main page of Patient appears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49361970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F90889-96D8-4C44-A084-6230F5377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979382"/>
              </p:ext>
            </p:extLst>
          </p:nvPr>
        </p:nvGraphicFramePr>
        <p:xfrm>
          <a:off x="685800" y="3902876"/>
          <a:ext cx="5119914" cy="219075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78467">
                  <a:extLst>
                    <a:ext uri="{9D8B030D-6E8A-4147-A177-3AD203B41FA5}">
                      <a16:colId xmlns:a16="http://schemas.microsoft.com/office/drawing/2014/main" val="1088549679"/>
                    </a:ext>
                  </a:extLst>
                </a:gridCol>
                <a:gridCol w="3841447">
                  <a:extLst>
                    <a:ext uri="{9D8B030D-6E8A-4147-A177-3AD203B41FA5}">
                      <a16:colId xmlns:a16="http://schemas.microsoft.com/office/drawing/2014/main" val="510997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8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Edit patient profile details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1422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Name: Christopher D Wade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Gender (1-Male/2-Female): 1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Date of Birth (DD/MM/YY): 3/8/99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IC Number (XXXXXX-XX-XXXX): 990803-13-3399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Phone Number: +6012345678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Address: Lot 8, </a:t>
                      </a:r>
                      <a:r>
                        <a:rPr lang="en-MY" sz="1100" u="none" strike="noStrike" dirty="0" err="1">
                          <a:effectLst/>
                        </a:rPr>
                        <a:t>Jln</a:t>
                      </a:r>
                      <a:r>
                        <a:rPr lang="en-MY" sz="1100" u="none" strike="noStrike" dirty="0">
                          <a:effectLst/>
                        </a:rPr>
                        <a:t> OK, Kuching, Sarawak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972536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patient username and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Edit Profile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20960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Your profile has been saved successfully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233058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DC3D59-1574-4497-90D8-6ECA9209D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738089"/>
              </p:ext>
            </p:extLst>
          </p:nvPr>
        </p:nvGraphicFramePr>
        <p:xfrm>
          <a:off x="6386288" y="3902876"/>
          <a:ext cx="5119914" cy="219075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78467">
                  <a:extLst>
                    <a:ext uri="{9D8B030D-6E8A-4147-A177-3AD203B41FA5}">
                      <a16:colId xmlns:a16="http://schemas.microsoft.com/office/drawing/2014/main" val="2796694689"/>
                    </a:ext>
                  </a:extLst>
                </a:gridCol>
                <a:gridCol w="3841447">
                  <a:extLst>
                    <a:ext uri="{9D8B030D-6E8A-4147-A177-3AD203B41FA5}">
                      <a16:colId xmlns:a16="http://schemas.microsoft.com/office/drawing/2014/main" val="410542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9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View patient profile details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66278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>
                          <a:effectLst/>
                        </a:rPr>
                        <a:t>Enter selection: View Profile</a:t>
                      </a:r>
                      <a:endParaRPr lang="en-MY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50102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patient username and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View Profile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1631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Name: Christopher D Wade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Gender (1-Male/2-Female): 1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Date of Birth (DD/MM/YY): 3/8/99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IC Number (XXXXXX-XX-XXXX): 990803-13-3399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Phone Number: +6012345678</a:t>
                      </a:r>
                      <a:endParaRPr lang="en-MY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MY" sz="1100" u="none" strike="noStrike" dirty="0">
                          <a:effectLst/>
                        </a:rPr>
                        <a:t>Address: Lot 8, </a:t>
                      </a:r>
                      <a:r>
                        <a:rPr lang="en-MY" sz="1100" u="none" strike="noStrike" dirty="0" err="1">
                          <a:effectLst/>
                        </a:rPr>
                        <a:t>Jln</a:t>
                      </a:r>
                      <a:r>
                        <a:rPr lang="en-MY" sz="1100" u="none" strike="noStrike" dirty="0">
                          <a:effectLst/>
                        </a:rPr>
                        <a:t> OK, Kuching, Sarawak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13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220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E51B2-6141-422B-A6DE-ECBA4A07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Patient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E95F4-A027-4EF9-8474-D73C310C8D59}"/>
              </a:ext>
            </a:extLst>
          </p:cNvPr>
          <p:cNvPicPr/>
          <p:nvPr/>
        </p:nvPicPr>
        <p:blipFill rotWithShape="1">
          <a:blip r:embed="rId2"/>
          <a:srcRect l="9324" t="8480" r="24391" b="54272"/>
          <a:stretch/>
        </p:blipFill>
        <p:spPr bwMode="auto">
          <a:xfrm>
            <a:off x="316235" y="1664887"/>
            <a:ext cx="3796030" cy="119824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1916F-78EA-405E-8491-55A190E4A2E8}"/>
              </a:ext>
            </a:extLst>
          </p:cNvPr>
          <p:cNvPicPr/>
          <p:nvPr/>
        </p:nvPicPr>
        <p:blipFill rotWithShape="1">
          <a:blip r:embed="rId3"/>
          <a:srcRect l="9118" t="8879" r="24233" b="66950"/>
          <a:stretch/>
        </p:blipFill>
        <p:spPr bwMode="auto">
          <a:xfrm>
            <a:off x="316235" y="3180801"/>
            <a:ext cx="3816350" cy="77851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EBC270BC-990E-4D4D-8165-53592EF92317}"/>
              </a:ext>
            </a:extLst>
          </p:cNvPr>
          <p:cNvSpPr/>
          <p:nvPr/>
        </p:nvSpPr>
        <p:spPr>
          <a:xfrm>
            <a:off x="2174034" y="2906762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1072B-5FC0-4A39-97A1-6DC3E78A5892}"/>
              </a:ext>
            </a:extLst>
          </p:cNvPr>
          <p:cNvPicPr/>
          <p:nvPr/>
        </p:nvPicPr>
        <p:blipFill rotWithShape="1">
          <a:blip r:embed="rId4"/>
          <a:srcRect l="9041" t="8879" r="24342" b="63003"/>
          <a:stretch/>
        </p:blipFill>
        <p:spPr bwMode="auto">
          <a:xfrm>
            <a:off x="306075" y="4271859"/>
            <a:ext cx="3816350" cy="90551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EA079-9D71-45FB-AA6E-F7598D770E73}"/>
              </a:ext>
            </a:extLst>
          </p:cNvPr>
          <p:cNvPicPr/>
          <p:nvPr/>
        </p:nvPicPr>
        <p:blipFill rotWithShape="1">
          <a:blip r:embed="rId5"/>
          <a:srcRect l="9021" t="9128" r="24314" b="62751"/>
          <a:stretch/>
        </p:blipFill>
        <p:spPr bwMode="auto">
          <a:xfrm>
            <a:off x="306075" y="5489917"/>
            <a:ext cx="3816350" cy="90551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309F4AC-2165-4514-9C85-95A3E607634F}"/>
              </a:ext>
            </a:extLst>
          </p:cNvPr>
          <p:cNvSpPr/>
          <p:nvPr/>
        </p:nvSpPr>
        <p:spPr>
          <a:xfrm>
            <a:off x="2174034" y="3997929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9D319B06-5320-4F32-91BB-06C1671BEF63}"/>
              </a:ext>
            </a:extLst>
          </p:cNvPr>
          <p:cNvSpPr/>
          <p:nvPr/>
        </p:nvSpPr>
        <p:spPr>
          <a:xfrm>
            <a:off x="66675" y="3870072"/>
            <a:ext cx="199184" cy="1863726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ffectLst>
                <a:glow rad="101600">
                  <a:schemeClr val="bg1">
                    <a:lumMod val="50000"/>
                    <a:lumOff val="50000"/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AEE4DF-4061-4C3A-BCA4-725DAEDDE847}"/>
              </a:ext>
            </a:extLst>
          </p:cNvPr>
          <p:cNvPicPr/>
          <p:nvPr/>
        </p:nvPicPr>
        <p:blipFill rotWithShape="1">
          <a:blip r:embed="rId6"/>
          <a:srcRect l="9040" t="6906" r="24350" b="41296"/>
          <a:stretch/>
        </p:blipFill>
        <p:spPr bwMode="auto">
          <a:xfrm>
            <a:off x="4460531" y="4687064"/>
            <a:ext cx="3816350" cy="166878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12E89-218D-4B28-B410-73E4D5ABD2CC}"/>
              </a:ext>
            </a:extLst>
          </p:cNvPr>
          <p:cNvPicPr/>
          <p:nvPr/>
        </p:nvPicPr>
        <p:blipFill rotWithShape="1">
          <a:blip r:embed="rId7"/>
          <a:srcRect l="9041" t="9125" r="24280" b="49927"/>
          <a:stretch/>
        </p:blipFill>
        <p:spPr bwMode="auto">
          <a:xfrm>
            <a:off x="4459896" y="1555455"/>
            <a:ext cx="3816350" cy="131826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D640FD-86E2-4D9D-8203-16D2C555488A}"/>
              </a:ext>
            </a:extLst>
          </p:cNvPr>
          <p:cNvPicPr/>
          <p:nvPr/>
        </p:nvPicPr>
        <p:blipFill rotWithShape="1">
          <a:blip r:embed="rId8"/>
          <a:srcRect l="9136" t="9126" r="24188" b="63000"/>
          <a:stretch/>
        </p:blipFill>
        <p:spPr bwMode="auto">
          <a:xfrm>
            <a:off x="8603557" y="1666990"/>
            <a:ext cx="3488404" cy="89725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F6A647-4961-4374-9C25-F1001E176889}"/>
              </a:ext>
            </a:extLst>
          </p:cNvPr>
          <p:cNvPicPr/>
          <p:nvPr/>
        </p:nvPicPr>
        <p:blipFill rotWithShape="1">
          <a:blip r:embed="rId9"/>
          <a:srcRect l="8864" t="8879" r="24531" b="37108"/>
          <a:stretch/>
        </p:blipFill>
        <p:spPr bwMode="auto">
          <a:xfrm>
            <a:off x="8624513" y="4796713"/>
            <a:ext cx="3500812" cy="174053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D6539-8964-47F5-BF4D-C23B896AC47B}"/>
              </a:ext>
            </a:extLst>
          </p:cNvPr>
          <p:cNvPicPr/>
          <p:nvPr/>
        </p:nvPicPr>
        <p:blipFill rotWithShape="1">
          <a:blip r:embed="rId10"/>
          <a:srcRect l="8979" t="8879" r="24410" b="67196"/>
          <a:stretch/>
        </p:blipFill>
        <p:spPr bwMode="auto">
          <a:xfrm>
            <a:off x="8624513" y="3864740"/>
            <a:ext cx="3500812" cy="77025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A33BB4-78CE-4DCA-BAEE-23F105E83515}"/>
              </a:ext>
            </a:extLst>
          </p:cNvPr>
          <p:cNvPicPr/>
          <p:nvPr/>
        </p:nvPicPr>
        <p:blipFill rotWithShape="1">
          <a:blip r:embed="rId11"/>
          <a:srcRect l="8979" t="8882" r="24410" b="63251"/>
          <a:stretch/>
        </p:blipFill>
        <p:spPr bwMode="auto">
          <a:xfrm>
            <a:off x="8597353" y="2732173"/>
            <a:ext cx="3500812" cy="89725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0B92D73A-DFB5-424F-B83F-56A4C83EB066}"/>
              </a:ext>
            </a:extLst>
          </p:cNvPr>
          <p:cNvSpPr/>
          <p:nvPr/>
        </p:nvSpPr>
        <p:spPr>
          <a:xfrm rot="16200000">
            <a:off x="4240081" y="4642372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F279C55-A041-4AD0-A6F6-1ED05FAD5295}"/>
              </a:ext>
            </a:extLst>
          </p:cNvPr>
          <p:cNvSpPr/>
          <p:nvPr/>
        </p:nvSpPr>
        <p:spPr>
          <a:xfrm rot="10800000">
            <a:off x="6328172" y="4410304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9762EF1C-A665-4D13-981C-01D5A8D62F33}"/>
              </a:ext>
            </a:extLst>
          </p:cNvPr>
          <p:cNvSpPr/>
          <p:nvPr/>
        </p:nvSpPr>
        <p:spPr>
          <a:xfrm rot="10800000">
            <a:off x="6328172" y="2913467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F8741E8-93C6-400D-B055-B61725A5DD6F}"/>
              </a:ext>
            </a:extLst>
          </p:cNvPr>
          <p:cNvSpPr/>
          <p:nvPr/>
        </p:nvSpPr>
        <p:spPr>
          <a:xfrm rot="16200000">
            <a:off x="8410481" y="5616142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4400D9-121C-4EBE-9ECD-6B81A3B65D36}"/>
              </a:ext>
            </a:extLst>
          </p:cNvPr>
          <p:cNvPicPr/>
          <p:nvPr/>
        </p:nvPicPr>
        <p:blipFill rotWithShape="1">
          <a:blip r:embed="rId12"/>
          <a:srcRect l="8947" t="8879" r="24448" b="54124"/>
          <a:stretch/>
        </p:blipFill>
        <p:spPr bwMode="auto">
          <a:xfrm>
            <a:off x="4459896" y="3180801"/>
            <a:ext cx="3816350" cy="119189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6D924B82-7B38-401E-88E2-CB31CEEE19EA}"/>
              </a:ext>
            </a:extLst>
          </p:cNvPr>
          <p:cNvSpPr/>
          <p:nvPr/>
        </p:nvSpPr>
        <p:spPr>
          <a:xfrm rot="16200000">
            <a:off x="8410481" y="1997961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0F67912-32F9-4AAF-8E7C-35891067D2BF}"/>
              </a:ext>
            </a:extLst>
          </p:cNvPr>
          <p:cNvSpPr/>
          <p:nvPr/>
        </p:nvSpPr>
        <p:spPr>
          <a:xfrm rot="10800000">
            <a:off x="10334703" y="3629428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7FC9106-3003-4CA4-A689-92CDBA2D0C41}"/>
              </a:ext>
            </a:extLst>
          </p:cNvPr>
          <p:cNvSpPr/>
          <p:nvPr/>
        </p:nvSpPr>
        <p:spPr>
          <a:xfrm rot="16200000">
            <a:off x="8410481" y="3957713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06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9DF4-2681-4085-962A-847CAA02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764373"/>
            <a:ext cx="10353675" cy="1293028"/>
          </a:xfrm>
        </p:spPr>
        <p:txBody>
          <a:bodyPr>
            <a:normAutofit/>
          </a:bodyPr>
          <a:lstStyle/>
          <a:p>
            <a:r>
              <a:rPr lang="en-MY" dirty="0"/>
              <a:t>test case: </a:t>
            </a:r>
            <a:br>
              <a:rPr lang="en-MY" dirty="0"/>
            </a:br>
            <a:r>
              <a:rPr lang="en-MY" dirty="0"/>
              <a:t>Make appointment and payment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8C076B-82CF-4325-861C-20D5F85C5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44403"/>
              </p:ext>
            </p:extLst>
          </p:nvPr>
        </p:nvGraphicFramePr>
        <p:xfrm>
          <a:off x="6369354" y="2109945"/>
          <a:ext cx="5136846" cy="165258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78465">
                  <a:extLst>
                    <a:ext uri="{9D8B030D-6E8A-4147-A177-3AD203B41FA5}">
                      <a16:colId xmlns:a16="http://schemas.microsoft.com/office/drawing/2014/main" val="4121072494"/>
                    </a:ext>
                  </a:extLst>
                </a:gridCol>
                <a:gridCol w="3858381">
                  <a:extLst>
                    <a:ext uri="{9D8B030D-6E8A-4147-A177-3AD203B41FA5}">
                      <a16:colId xmlns:a16="http://schemas.microsoft.com/office/drawing/2014/main" val="2293625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11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Make appointment (negative)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054359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day: 32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month: 13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b="0" i="0" u="none" strike="noStrike" dirty="0">
                          <a:effectLst/>
                          <a:latin typeface="Arial" panose="020B0604020202020204" pitchFamily="34" charset="0"/>
                        </a:rPr>
                        <a:t>Select slot: 16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4437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>
                          <a:effectLst/>
                        </a:rPr>
                        <a:t>Log in with correct patient username and password</a:t>
                      </a:r>
                      <a:endParaRPr lang="en-US" sz="1800" u="none" strike="noStrike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>
                          <a:effectLst/>
                        </a:rPr>
                        <a:t>Select </a:t>
                      </a:r>
                      <a:r>
                        <a:rPr lang="en-US" sz="1100" u="none" strike="noStrike" dirty="0">
                          <a:effectLst/>
                        </a:rPr>
                        <a:t>Make Profile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22687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Wrong format!! Please enter again..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48087403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47A44F-D6C6-491D-AE2A-56B3A78DA5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143509"/>
              </p:ext>
            </p:extLst>
          </p:nvPr>
        </p:nvGraphicFramePr>
        <p:xfrm>
          <a:off x="685800" y="2109945"/>
          <a:ext cx="5119914" cy="165258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86933">
                  <a:extLst>
                    <a:ext uri="{9D8B030D-6E8A-4147-A177-3AD203B41FA5}">
                      <a16:colId xmlns:a16="http://schemas.microsoft.com/office/drawing/2014/main" val="3589224597"/>
                    </a:ext>
                  </a:extLst>
                </a:gridCol>
                <a:gridCol w="3832981">
                  <a:extLst>
                    <a:ext uri="{9D8B030D-6E8A-4147-A177-3AD203B41FA5}">
                      <a16:colId xmlns:a16="http://schemas.microsoft.com/office/drawing/2014/main" val="2713914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10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Make appointment (positive)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518119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day: 25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month: 12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slot: 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475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Action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patient username and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Make Profile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258800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Expected output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Appointment booked, proceeding to payment.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259447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1B8493-46F6-4592-8827-A7D3B9B51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355745"/>
              </p:ext>
            </p:extLst>
          </p:nvPr>
        </p:nvGraphicFramePr>
        <p:xfrm>
          <a:off x="668868" y="3949698"/>
          <a:ext cx="5119914" cy="290830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78465">
                  <a:extLst>
                    <a:ext uri="{9D8B030D-6E8A-4147-A177-3AD203B41FA5}">
                      <a16:colId xmlns:a16="http://schemas.microsoft.com/office/drawing/2014/main" val="697668219"/>
                    </a:ext>
                  </a:extLst>
                </a:gridCol>
                <a:gridCol w="3841449">
                  <a:extLst>
                    <a:ext uri="{9D8B030D-6E8A-4147-A177-3AD203B41FA5}">
                      <a16:colId xmlns:a16="http://schemas.microsoft.com/office/drawing/2014/main" val="1022296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Test case 12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Make Payment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893458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>
                          <a:effectLst/>
                        </a:rPr>
                        <a:t>Input value</a:t>
                      </a:r>
                      <a:endParaRPr lang="en-MY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Payment method (1 - Credit / 2 - Debit): 1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Cardholder: Christopher D Wade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Card Number(include - ): 4983-1234-5678-9101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Valid till: 12/29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CVV/CVC: 393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32025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Action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Patient option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Log in with correct patient username and password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Select Make Profile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Key in valid appointment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34507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MY" sz="1100" u="none" strike="noStrike" dirty="0">
                          <a:effectLst/>
                        </a:rPr>
                        <a:t>Expected output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Payment success</a:t>
                      </a: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Appointment booking price: RM 50.50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Cardholder: Christopher D Wade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Status: Paid</a:t>
                      </a:r>
                      <a:endParaRPr lang="en-US" sz="1800" u="none" strike="noStrike" dirty="0">
                        <a:effectLst/>
                      </a:endParaRPr>
                    </a:p>
                    <a:p>
                      <a:pPr marL="347472" indent="-347472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100"/>
                        <a:buFont typeface="+mj-lt"/>
                        <a:buAutoNum type="romanLcPeriod"/>
                      </a:pPr>
                      <a:r>
                        <a:rPr lang="en-US" sz="1100" u="none" strike="noStrike" dirty="0">
                          <a:effectLst/>
                        </a:rPr>
                        <a:t>Payment details sent to chris6055@gmail.com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6944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43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6F63-B667-49B9-AF7C-9D821346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Make appointment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BD121-5D94-4A6E-9A72-45241FB16E0F}"/>
              </a:ext>
            </a:extLst>
          </p:cNvPr>
          <p:cNvPicPr/>
          <p:nvPr/>
        </p:nvPicPr>
        <p:blipFill rotWithShape="1">
          <a:blip r:embed="rId2"/>
          <a:srcRect l="9040" t="6906" r="24350" b="41296"/>
          <a:stretch/>
        </p:blipFill>
        <p:spPr bwMode="auto">
          <a:xfrm>
            <a:off x="66461" y="2086105"/>
            <a:ext cx="3816350" cy="166878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D782A4-3684-4455-B4AA-0FC4AEFC9679}"/>
              </a:ext>
            </a:extLst>
          </p:cNvPr>
          <p:cNvPicPr/>
          <p:nvPr/>
        </p:nvPicPr>
        <p:blipFill rotWithShape="1">
          <a:blip r:embed="rId3"/>
          <a:srcRect l="9249" t="8932" r="24154" b="14608"/>
          <a:stretch/>
        </p:blipFill>
        <p:spPr bwMode="auto">
          <a:xfrm>
            <a:off x="67096" y="4108405"/>
            <a:ext cx="3815715" cy="246380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A40D4-8A8B-45E4-ADB0-152150CD2845}"/>
              </a:ext>
            </a:extLst>
          </p:cNvPr>
          <p:cNvPicPr/>
          <p:nvPr/>
        </p:nvPicPr>
        <p:blipFill rotWithShape="1">
          <a:blip r:embed="rId4"/>
          <a:srcRect l="8976" t="9126" r="24020" b="14652"/>
          <a:stretch/>
        </p:blipFill>
        <p:spPr bwMode="auto">
          <a:xfrm>
            <a:off x="4206010" y="4116025"/>
            <a:ext cx="3838575" cy="2456180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D66D4-914F-4B33-A331-D0619B8814AD}"/>
              </a:ext>
            </a:extLst>
          </p:cNvPr>
          <p:cNvPicPr/>
          <p:nvPr/>
        </p:nvPicPr>
        <p:blipFill rotWithShape="1">
          <a:blip r:embed="rId5"/>
          <a:srcRect l="8809" t="8879" r="24194" b="1834"/>
          <a:stretch/>
        </p:blipFill>
        <p:spPr bwMode="auto">
          <a:xfrm>
            <a:off x="8286329" y="3873182"/>
            <a:ext cx="3838575" cy="287718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9C567-334B-4651-964C-4DD871E0EAE8}"/>
              </a:ext>
            </a:extLst>
          </p:cNvPr>
          <p:cNvPicPr/>
          <p:nvPr/>
        </p:nvPicPr>
        <p:blipFill rotWithShape="1">
          <a:blip r:embed="rId6"/>
          <a:srcRect l="9066" t="8879" r="23930" b="62510"/>
          <a:stretch/>
        </p:blipFill>
        <p:spPr bwMode="auto">
          <a:xfrm>
            <a:off x="8286329" y="2608030"/>
            <a:ext cx="3838575" cy="92138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A9D2210-4C09-42CC-9E7A-E100AA7B0935}"/>
              </a:ext>
            </a:extLst>
          </p:cNvPr>
          <p:cNvSpPr/>
          <p:nvPr/>
        </p:nvSpPr>
        <p:spPr>
          <a:xfrm>
            <a:off x="1934420" y="3813989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07DDB1-7A3E-4490-A857-EC10D1B0DEC2}"/>
              </a:ext>
            </a:extLst>
          </p:cNvPr>
          <p:cNvSpPr/>
          <p:nvPr/>
        </p:nvSpPr>
        <p:spPr>
          <a:xfrm rot="16200000">
            <a:off x="3989545" y="5222649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0492050-D2C3-4046-8F29-94D40329DB41}"/>
              </a:ext>
            </a:extLst>
          </p:cNvPr>
          <p:cNvSpPr/>
          <p:nvPr/>
        </p:nvSpPr>
        <p:spPr>
          <a:xfrm rot="16200000">
            <a:off x="8128456" y="5194118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9E0E0C-9567-4E5E-AF5A-FAFC562D282E}"/>
              </a:ext>
            </a:extLst>
          </p:cNvPr>
          <p:cNvSpPr/>
          <p:nvPr/>
        </p:nvSpPr>
        <p:spPr>
          <a:xfrm rot="10800000">
            <a:off x="10165399" y="3583643"/>
            <a:ext cx="80432" cy="23531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2CF460-A83A-4669-96C3-F2EB9FE3F6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18" t="9284" r="24375" b="62845"/>
          <a:stretch/>
        </p:blipFill>
        <p:spPr>
          <a:xfrm>
            <a:off x="4239569" y="2608030"/>
            <a:ext cx="3771456" cy="889550"/>
          </a:xfrm>
          <a:prstGeom prst="rect">
            <a:avLst/>
          </a:prstGeom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2D8D36EC-3F26-49F2-8887-AF16F761652E}"/>
              </a:ext>
            </a:extLst>
          </p:cNvPr>
          <p:cNvSpPr/>
          <p:nvPr/>
        </p:nvSpPr>
        <p:spPr>
          <a:xfrm rot="10800000">
            <a:off x="6085081" y="3529415"/>
            <a:ext cx="80432" cy="51879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9E977A7-A23D-49C0-9BB5-1B791D10FD4E}"/>
              </a:ext>
            </a:extLst>
          </p:cNvPr>
          <p:cNvSpPr/>
          <p:nvPr/>
        </p:nvSpPr>
        <p:spPr>
          <a:xfrm rot="13437248">
            <a:off x="4121579" y="3452025"/>
            <a:ext cx="80432" cy="739682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EBB6B84-174E-4CEA-973C-DBD5560F04C8}"/>
              </a:ext>
            </a:extLst>
          </p:cNvPr>
          <p:cNvSpPr/>
          <p:nvPr/>
        </p:nvSpPr>
        <p:spPr>
          <a:xfrm rot="8519699">
            <a:off x="8096806" y="3506878"/>
            <a:ext cx="80432" cy="38204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9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3615-2387-42DA-A4AA-89B220D4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payment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FE5C-0518-48D5-8750-3B4ECF19EDCB}"/>
              </a:ext>
            </a:extLst>
          </p:cNvPr>
          <p:cNvPicPr/>
          <p:nvPr/>
        </p:nvPicPr>
        <p:blipFill rotWithShape="1">
          <a:blip r:embed="rId2"/>
          <a:srcRect l="9066" t="8879" r="23922" b="53877"/>
          <a:stretch/>
        </p:blipFill>
        <p:spPr bwMode="auto">
          <a:xfrm>
            <a:off x="1152526" y="2194560"/>
            <a:ext cx="3838575" cy="119951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FF332-EC8F-479F-9908-5FF257CB8CDB}"/>
              </a:ext>
            </a:extLst>
          </p:cNvPr>
          <p:cNvPicPr/>
          <p:nvPr/>
        </p:nvPicPr>
        <p:blipFill rotWithShape="1">
          <a:blip r:embed="rId3"/>
          <a:srcRect l="8551" t="11592" r="23636" b="41049"/>
          <a:stretch/>
        </p:blipFill>
        <p:spPr bwMode="auto">
          <a:xfrm>
            <a:off x="1129665" y="4423198"/>
            <a:ext cx="3884295" cy="152590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95DD5-36A7-49D7-B2DB-5C6FAB60BD2D}"/>
              </a:ext>
            </a:extLst>
          </p:cNvPr>
          <p:cNvPicPr/>
          <p:nvPr/>
        </p:nvPicPr>
        <p:blipFill rotWithShape="1">
          <a:blip r:embed="rId4"/>
          <a:srcRect l="8424" t="8945" r="23796" b="2015"/>
          <a:stretch/>
        </p:blipFill>
        <p:spPr bwMode="auto">
          <a:xfrm>
            <a:off x="7200899" y="2397018"/>
            <a:ext cx="3884295" cy="2869565"/>
          </a:xfrm>
          <a:prstGeom prst="rect">
            <a:avLst/>
          </a:prstGeom>
          <a:ln>
            <a:noFill/>
          </a:ln>
          <a:effectLst>
            <a:glow rad="101600">
              <a:schemeClr val="bg1">
                <a:lumMod val="50000"/>
                <a:lumOff val="50000"/>
                <a:alpha val="60000"/>
              </a:schemeClr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F4F3F7E-0038-45A2-8756-FAE62A1921E7}"/>
              </a:ext>
            </a:extLst>
          </p:cNvPr>
          <p:cNvSpPr/>
          <p:nvPr/>
        </p:nvSpPr>
        <p:spPr>
          <a:xfrm rot="14886921">
            <a:off x="6055784" y="3761560"/>
            <a:ext cx="80432" cy="2138362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92D3A29-71D0-4B35-9B37-107C1A4DCBC3}"/>
              </a:ext>
            </a:extLst>
          </p:cNvPr>
          <p:cNvSpPr/>
          <p:nvPr/>
        </p:nvSpPr>
        <p:spPr>
          <a:xfrm>
            <a:off x="3031596" y="3463926"/>
            <a:ext cx="80432" cy="888999"/>
          </a:xfrm>
          <a:prstGeom prst="downArrow">
            <a:avLst/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62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320</TotalTime>
  <Words>742</Words>
  <Application>Microsoft Office PowerPoint</Application>
  <PresentationFormat>Widescreen</PresentationFormat>
  <Paragraphs>177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TMN2223 Object oriented software development  Project: Online Hospital  Blood Test Appointment  </vt:lpstr>
      <vt:lpstr>Class diagram</vt:lpstr>
      <vt:lpstr>test case: admin</vt:lpstr>
      <vt:lpstr>Admin</vt:lpstr>
      <vt:lpstr>test case: Patient</vt:lpstr>
      <vt:lpstr>Patient</vt:lpstr>
      <vt:lpstr>test case:  Make appointment and payment</vt:lpstr>
      <vt:lpstr>Make appointment</vt:lpstr>
      <vt:lpstr>payment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TMF1434 Data Structure and Algorithm   Project: yummy food  kiosk system </dc:title>
  <dc:creator>CHRISTOPHER SII HOW CHIONG</dc:creator>
  <cp:lastModifiedBy>69385 CHRISTOPHER SII HOW CHIONG</cp:lastModifiedBy>
  <cp:revision>1</cp:revision>
  <dcterms:created xsi:type="dcterms:W3CDTF">2020-07-05T10:27:59Z</dcterms:created>
  <dcterms:modified xsi:type="dcterms:W3CDTF">2021-01-11T14:10:33Z</dcterms:modified>
</cp:coreProperties>
</file>